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26"/>
  </p:notesMasterIdLst>
  <p:handoutMasterIdLst>
    <p:handoutMasterId r:id="rId27"/>
  </p:handoutMasterIdLst>
  <p:sldIdLst>
    <p:sldId id="256" r:id="rId5"/>
    <p:sldId id="266" r:id="rId6"/>
    <p:sldId id="268" r:id="rId7"/>
    <p:sldId id="328" r:id="rId8"/>
    <p:sldId id="269" r:id="rId9"/>
    <p:sldId id="387" r:id="rId10"/>
    <p:sldId id="388" r:id="rId11"/>
    <p:sldId id="389" r:id="rId12"/>
    <p:sldId id="390" r:id="rId13"/>
    <p:sldId id="391" r:id="rId14"/>
    <p:sldId id="392" r:id="rId15"/>
    <p:sldId id="393" r:id="rId16"/>
    <p:sldId id="394" r:id="rId17"/>
    <p:sldId id="395" r:id="rId18"/>
    <p:sldId id="396" r:id="rId19"/>
    <p:sldId id="397" r:id="rId20"/>
    <p:sldId id="398" r:id="rId21"/>
    <p:sldId id="399" r:id="rId22"/>
    <p:sldId id="400" r:id="rId23"/>
    <p:sldId id="401" r:id="rId24"/>
    <p:sldId id="286" r:id="rId25"/>
  </p:sldIdLst>
  <p:sldSz cx="12192000" cy="6858000"/>
  <p:notesSz cx="6858000" cy="9144000"/>
  <p:defaultTextStyle>
    <a:defPPr rtl="0"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3840" userDrawn="1">
          <p15:clr>
            <a:srgbClr val="A4A3A4"/>
          </p15:clr>
        </p15:guide>
        <p15:guide id="2" orient="horz" pos="216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7575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621" autoAdjust="0"/>
    <p:restoredTop sz="94660"/>
  </p:normalViewPr>
  <p:slideViewPr>
    <p:cSldViewPr>
      <p:cViewPr varScale="1">
        <p:scale>
          <a:sx n="108" d="100"/>
          <a:sy n="108" d="100"/>
        </p:scale>
        <p:origin x="654" y="96"/>
      </p:cViewPr>
      <p:guideLst>
        <p:guide pos="3840"/>
        <p:guide orient="horz" pos="216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87" d="100"/>
          <a:sy n="87" d="100"/>
        </p:scale>
        <p:origin x="3840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rtl="0"/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algn="r" rtl="0"/>
            <a:fld id="{95386CDC-4A3A-4DFF-AF11-91A439C3A932}" type="datetime1">
              <a:rPr lang="zh-CN" altLang="en-US" smtClean="0">
                <a:latin typeface="微软雅黑" panose="020B0503020204020204" pitchFamily="34" charset="-122"/>
                <a:ea typeface="微软雅黑" panose="020B0503020204020204" pitchFamily="34" charset="-122"/>
              </a:rPr>
              <a:pPr algn="r" rtl="0"/>
              <a:t>2025/9/19</a:t>
            </a:fld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rtl="0"/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algn="r" rtl="0"/>
            <a:fld id="{45ACAF8E-318A-4EFE-8633-D9E72ABCE0ED}" type="slidenum">
              <a:rPr lang="en-US" altLang="zh-CN" smtClean="0"/>
              <a:pPr algn="r" rtl="0"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40655979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rtl="0">
              <a:defRPr sz="12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fld id="{C90B55CF-1AD3-47AF-86D6-6E83631F639F}" type="datetime1">
              <a:rPr lang="zh-CN" altLang="en-US" smtClean="0"/>
              <a:pPr/>
              <a:t>2025/9/19</a:t>
            </a:fld>
            <a:endParaRPr lang="zh-CN" altLang="en-US" dirty="0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zh-CN" altLang="en-US" noProof="0" dirty="0"/>
              <a:t>单击此处编辑母版文本样式</a:t>
            </a:r>
          </a:p>
          <a:p>
            <a:pPr lvl="1" rtl="0"/>
            <a:r>
              <a:rPr lang="zh-CN" altLang="en-US" noProof="0" dirty="0"/>
              <a:t>第二级</a:t>
            </a:r>
          </a:p>
          <a:p>
            <a:pPr lvl="2" rtl="0"/>
            <a:r>
              <a:rPr lang="zh-CN" altLang="en-US" noProof="0" dirty="0"/>
              <a:t>第三级</a:t>
            </a:r>
          </a:p>
          <a:p>
            <a:pPr lvl="3" rtl="0"/>
            <a:r>
              <a:rPr lang="zh-CN" altLang="en-US" noProof="0" dirty="0"/>
              <a:t>第四级</a:t>
            </a:r>
          </a:p>
          <a:p>
            <a:pPr lvl="4" rtl="0"/>
            <a:r>
              <a:rPr lang="zh-CN" altLang="en-US" noProof="0" dirty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rtl="0">
              <a:defRPr sz="12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fld id="{5EE2CF44-2B13-41B4-A334-1CDF534EEBBF}" type="slidenum">
              <a:rPr lang="en-US" altLang="zh-CN" smtClean="0"/>
              <a:pPr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453856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微软雅黑" panose="020B0503020204020204" pitchFamily="34" charset="-122"/>
        <a:ea typeface="微软雅黑" panose="020B0503020204020204" pitchFamily="34" charset="-122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微软雅黑" panose="020B0503020204020204" pitchFamily="34" charset="-122"/>
        <a:ea typeface="微软雅黑" panose="020B0503020204020204" pitchFamily="34" charset="-122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微软雅黑" panose="020B0503020204020204" pitchFamily="34" charset="-122"/>
        <a:ea typeface="微软雅黑" panose="020B0503020204020204" pitchFamily="34" charset="-122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微软雅黑" panose="020B0503020204020204" pitchFamily="34" charset="-122"/>
        <a:ea typeface="微软雅黑" panose="020B0503020204020204" pitchFamily="34" charset="-122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微软雅黑" panose="020B0503020204020204" pitchFamily="34" charset="-122"/>
        <a:ea typeface="微软雅黑" panose="020B0503020204020204" pitchFamily="34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jpeg"/><Relationship Id="rId4" Type="http://schemas.microsoft.com/office/2007/relationships/hdphoto" Target="../media/hdphoto2.wdp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E5AAF-4686-4DBC-AD82-82ACA52592B1}" type="datetimeFigureOut">
              <a:rPr lang="zh-CN" altLang="en-US" smtClean="0"/>
              <a:t>2025/9/19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5E9F4B-4EC2-4F8F-9FBC-A9585385FE32}" type="slidenum">
              <a:rPr lang="zh-CN" altLang="en-US" smtClean="0"/>
              <a:t>‹#›</a:t>
            </a:fld>
            <a:endParaRPr lang="zh-CN" altLang="en-US"/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id="{527108C4-B026-4252-A877-40AA47E5810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-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0" name="矩形 9">
            <a:extLst>
              <a:ext uri="{FF2B5EF4-FFF2-40B4-BE49-F238E27FC236}">
                <a16:creationId xmlns:a16="http://schemas.microsoft.com/office/drawing/2014/main" id="{D1A70820-B138-4285-B54A-E50CC449B76D}"/>
              </a:ext>
            </a:extLst>
          </p:cNvPr>
          <p:cNvSpPr/>
          <p:nvPr userDrawn="1"/>
        </p:nvSpPr>
        <p:spPr>
          <a:xfrm>
            <a:off x="0" y="1285875"/>
            <a:ext cx="12192000" cy="3886200"/>
          </a:xfrm>
          <a:prstGeom prst="rect">
            <a:avLst/>
          </a:prstGeom>
          <a:solidFill>
            <a:schemeClr val="bg1">
              <a:lumMod val="95000"/>
              <a:alpha val="4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8" name="图片 7">
            <a:extLst>
              <a:ext uri="{FF2B5EF4-FFF2-40B4-BE49-F238E27FC236}">
                <a16:creationId xmlns:a16="http://schemas.microsoft.com/office/drawing/2014/main" id="{9CBD98C9-E66D-4F8F-B9AC-212D09CDF6B9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2147" y="6072009"/>
            <a:ext cx="2718419" cy="406493"/>
          </a:xfrm>
          <a:prstGeom prst="rect">
            <a:avLst/>
          </a:prstGeom>
        </p:spPr>
      </p:pic>
      <p:sp>
        <p:nvSpPr>
          <p:cNvPr id="9" name="矩形 8">
            <a:extLst>
              <a:ext uri="{FF2B5EF4-FFF2-40B4-BE49-F238E27FC236}">
                <a16:creationId xmlns:a16="http://schemas.microsoft.com/office/drawing/2014/main" id="{076A818F-83B9-461F-88B2-5866DE8A86CD}"/>
              </a:ext>
            </a:extLst>
          </p:cNvPr>
          <p:cNvSpPr/>
          <p:nvPr userDrawn="1"/>
        </p:nvSpPr>
        <p:spPr>
          <a:xfrm>
            <a:off x="0" y="2391540"/>
            <a:ext cx="12192000" cy="3042473"/>
          </a:xfrm>
          <a:prstGeom prst="rect">
            <a:avLst/>
          </a:prstGeom>
          <a:gradFill>
            <a:gsLst>
              <a:gs pos="2000">
                <a:schemeClr val="accent1">
                  <a:lumMod val="5000"/>
                  <a:lumOff val="95000"/>
                  <a:alpha val="0"/>
                </a:schemeClr>
              </a:gs>
              <a:gs pos="35000">
                <a:srgbClr val="CDB8AD">
                  <a:alpha val="20000"/>
                </a:srgbClr>
              </a:gs>
              <a:gs pos="75000">
                <a:schemeClr val="tx1">
                  <a:lumMod val="95000"/>
                  <a:lumOff val="5000"/>
                  <a:alpha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25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7877577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64EA7F3C-E1FF-4CE6-AC0B-8CDC34D506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AAE93102-1183-41C6-9E8E-06D7FB8A48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208A9F-D7C9-4B99-B266-84B0EAAE2EC9}" type="datetimeFigureOut">
              <a:rPr lang="zh-CN" altLang="en-US" smtClean="0"/>
              <a:t>2025/9/19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DBF1C784-6F4D-41A0-A80D-13D0729842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7496F608-510F-46B2-9823-539406CF79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54C510-4E1F-47CF-A5B2-40B3EC15156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54029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90780FD2-09D3-4E5F-B2F9-65C3B33D43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208A9F-D7C9-4B99-B266-84B0EAAE2EC9}" type="datetimeFigureOut">
              <a:rPr lang="zh-CN" altLang="en-US" smtClean="0"/>
              <a:t>2025/9/19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74A60E98-AA6F-404B-B68B-24A8CEB238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B73E1223-3E3A-49DB-89EE-17EB28D773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54C510-4E1F-47CF-A5B2-40B3EC15156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2440975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9B6B3E8-A3CA-442F-BA76-420F861E5B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AB3F7896-C399-415D-B7B9-21C78DBDFCE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5547D310-62AA-4D24-8BE5-B63173980D5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FAC50F47-A6C1-4BF9-955A-296EC10744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208A9F-D7C9-4B99-B266-84B0EAAE2EC9}" type="datetimeFigureOut">
              <a:rPr lang="zh-CN" altLang="en-US" smtClean="0"/>
              <a:t>2025/9/19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31E9C238-C917-4343-B637-E708522845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C9F2BFC3-B38C-47DD-BEBD-15F98734B2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54C510-4E1F-47CF-A5B2-40B3EC15156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2980660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7B801F45-AE38-4754-B124-D4CE140AB3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6C407FC6-B8D7-4240-90EA-08F21587CCE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30E3FDEB-79B7-47CD-8D2D-E24B627DAE4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74B2C154-84B4-431D-8613-121F418258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208A9F-D7C9-4B99-B266-84B0EAAE2EC9}" type="datetimeFigureOut">
              <a:rPr lang="zh-CN" altLang="en-US" smtClean="0"/>
              <a:t>2025/9/19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5E61DDBD-EDF5-4045-A1FC-8E15D31E6F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F821E7F2-3AA6-4DBB-8E6A-FAA243588C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54C510-4E1F-47CF-A5B2-40B3EC15156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9747030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F0AF61B-C9F5-4782-B16D-1AF1FFFA81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9C19B8B3-C99C-40F8-9289-41E76637CC3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C436D4CD-1AE8-41CF-8E21-F291E474BA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208A9F-D7C9-4B99-B266-84B0EAAE2EC9}" type="datetimeFigureOut">
              <a:rPr lang="zh-CN" altLang="en-US" smtClean="0"/>
              <a:t>2025/9/19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A4A19230-8E22-4D5B-90BF-EE117B8880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859A5A53-97E5-4278-8716-37186BBD6D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54C510-4E1F-47CF-A5B2-40B3EC15156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5810173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B0AC9FC4-7D8F-401A-8F47-C7322F14BBF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EE608260-FE93-485F-A0F5-7652BE5BF4E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A258FCE2-43EF-47F9-A817-B31A858EE9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208A9F-D7C9-4B99-B266-84B0EAAE2EC9}" type="datetimeFigureOut">
              <a:rPr lang="zh-CN" altLang="en-US" smtClean="0"/>
              <a:t>2025/9/19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CCBF3502-B96B-47D9-B9D3-124DE3908C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873E642C-46EC-4544-BFC0-2CA852D18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54C510-4E1F-47CF-A5B2-40B3EC15156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138194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>
            <a:extLst>
              <a:ext uri="{FF2B5EF4-FFF2-40B4-BE49-F238E27FC236}">
                <a16:creationId xmlns:a16="http://schemas.microsoft.com/office/drawing/2014/main" id="{925AE7AA-5299-4910-A312-36B7B3F9E65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E5AAF-4686-4DBC-AD82-82ACA52592B1}" type="datetimeFigureOut">
              <a:rPr lang="zh-CN" altLang="en-US" smtClean="0"/>
              <a:t>2025/9/19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5E9F4B-4EC2-4F8F-9FBC-A9585385FE32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3" name="矩形 12">
            <a:extLst>
              <a:ext uri="{FF2B5EF4-FFF2-40B4-BE49-F238E27FC236}">
                <a16:creationId xmlns:a16="http://schemas.microsoft.com/office/drawing/2014/main" id="{E781BB81-B763-4E0D-AFD7-99097146E66A}"/>
              </a:ext>
            </a:extLst>
          </p:cNvPr>
          <p:cNvSpPr/>
          <p:nvPr userDrawn="1"/>
        </p:nvSpPr>
        <p:spPr>
          <a:xfrm>
            <a:off x="590550" y="279400"/>
            <a:ext cx="11134725" cy="59912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6" name="直接连接符 15">
            <a:extLst>
              <a:ext uri="{FF2B5EF4-FFF2-40B4-BE49-F238E27FC236}">
                <a16:creationId xmlns:a16="http://schemas.microsoft.com/office/drawing/2014/main" id="{5C5DA7C5-8692-4770-99EE-3E64E45D9FF4}"/>
              </a:ext>
            </a:extLst>
          </p:cNvPr>
          <p:cNvCxnSpPr/>
          <p:nvPr userDrawn="1"/>
        </p:nvCxnSpPr>
        <p:spPr>
          <a:xfrm>
            <a:off x="4215161" y="512956"/>
            <a:ext cx="2497872" cy="0"/>
          </a:xfrm>
          <a:prstGeom prst="line">
            <a:avLst/>
          </a:prstGeom>
          <a:ln w="38100">
            <a:solidFill>
              <a:srgbClr val="FDB40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文本框 16">
            <a:extLst>
              <a:ext uri="{FF2B5EF4-FFF2-40B4-BE49-F238E27FC236}">
                <a16:creationId xmlns:a16="http://schemas.microsoft.com/office/drawing/2014/main" id="{F96E57D6-D77A-460A-8CE6-E36F987B9D4A}"/>
              </a:ext>
            </a:extLst>
          </p:cNvPr>
          <p:cNvSpPr txBox="1"/>
          <p:nvPr userDrawn="1"/>
        </p:nvSpPr>
        <p:spPr>
          <a:xfrm>
            <a:off x="5254497" y="948466"/>
            <a:ext cx="1292662" cy="2484013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7200" dirty="0">
                <a:solidFill>
                  <a:srgbClr val="AD61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目  录</a:t>
            </a:r>
          </a:p>
        </p:txBody>
      </p:sp>
      <p:cxnSp>
        <p:nvCxnSpPr>
          <p:cNvPr id="18" name="直接连接符 17">
            <a:extLst>
              <a:ext uri="{FF2B5EF4-FFF2-40B4-BE49-F238E27FC236}">
                <a16:creationId xmlns:a16="http://schemas.microsoft.com/office/drawing/2014/main" id="{620AC5F4-78F5-4DFC-BD43-97B44EE004F9}"/>
              </a:ext>
            </a:extLst>
          </p:cNvPr>
          <p:cNvCxnSpPr/>
          <p:nvPr userDrawn="1"/>
        </p:nvCxnSpPr>
        <p:spPr>
          <a:xfrm>
            <a:off x="6713033" y="501817"/>
            <a:ext cx="0" cy="5307980"/>
          </a:xfrm>
          <a:prstGeom prst="line">
            <a:avLst/>
          </a:prstGeom>
          <a:ln w="38100">
            <a:solidFill>
              <a:srgbClr val="FDB40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图片 14">
            <a:extLst>
              <a:ext uri="{FF2B5EF4-FFF2-40B4-BE49-F238E27FC236}">
                <a16:creationId xmlns:a16="http://schemas.microsoft.com/office/drawing/2014/main" id="{FFC5B84D-5AE6-462C-AEB2-D3200AD60735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-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5089" r="24821"/>
          <a:stretch>
            <a:fillRect/>
          </a:stretch>
        </p:blipFill>
        <p:spPr>
          <a:xfrm>
            <a:off x="0" y="-76200"/>
            <a:ext cx="6106901" cy="6858000"/>
          </a:xfrm>
          <a:custGeom>
            <a:avLst/>
            <a:gdLst>
              <a:gd name="connsiteX0" fmla="*/ 0 w 6106901"/>
              <a:gd name="connsiteY0" fmla="*/ 0 h 6858000"/>
              <a:gd name="connsiteX1" fmla="*/ 3193319 w 6106901"/>
              <a:gd name="connsiteY1" fmla="*/ 0 h 6858000"/>
              <a:gd name="connsiteX2" fmla="*/ 6106901 w 6106901"/>
              <a:gd name="connsiteY2" fmla="*/ 6858000 h 6858000"/>
              <a:gd name="connsiteX3" fmla="*/ 0 w 6106901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106901" h="6858000">
                <a:moveTo>
                  <a:pt x="0" y="0"/>
                </a:moveTo>
                <a:lnTo>
                  <a:pt x="3193319" y="0"/>
                </a:lnTo>
                <a:lnTo>
                  <a:pt x="6106901" y="6858000"/>
                </a:lnTo>
                <a:lnTo>
                  <a:pt x="0" y="6858000"/>
                </a:lnTo>
                <a:close/>
              </a:path>
            </a:pathLst>
          </a:custGeom>
        </p:spPr>
      </p:pic>
      <p:pic>
        <p:nvPicPr>
          <p:cNvPr id="14" name="图片 13">
            <a:extLst>
              <a:ext uri="{FF2B5EF4-FFF2-40B4-BE49-F238E27FC236}">
                <a16:creationId xmlns:a16="http://schemas.microsoft.com/office/drawing/2014/main" id="{0AC13C7F-21CD-4C70-B030-90F1CDE2E3B9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089" r="24821"/>
          <a:stretch>
            <a:fillRect/>
          </a:stretch>
        </p:blipFill>
        <p:spPr>
          <a:xfrm>
            <a:off x="1266132" y="281327"/>
            <a:ext cx="5453198" cy="6123896"/>
          </a:xfrm>
          <a:custGeom>
            <a:avLst/>
            <a:gdLst>
              <a:gd name="connsiteX0" fmla="*/ 0 w 6106901"/>
              <a:gd name="connsiteY0" fmla="*/ 0 h 6858000"/>
              <a:gd name="connsiteX1" fmla="*/ 3193319 w 6106901"/>
              <a:gd name="connsiteY1" fmla="*/ 0 h 6858000"/>
              <a:gd name="connsiteX2" fmla="*/ 6106901 w 6106901"/>
              <a:gd name="connsiteY2" fmla="*/ 6858000 h 6858000"/>
              <a:gd name="connsiteX3" fmla="*/ 0 w 6106901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106901" h="6858000">
                <a:moveTo>
                  <a:pt x="0" y="0"/>
                </a:moveTo>
                <a:lnTo>
                  <a:pt x="3193319" y="0"/>
                </a:lnTo>
                <a:lnTo>
                  <a:pt x="6106901" y="6858000"/>
                </a:lnTo>
                <a:lnTo>
                  <a:pt x="0" y="6858000"/>
                </a:lnTo>
                <a:close/>
              </a:path>
            </a:pathLst>
          </a:custGeom>
          <a:ln w="19050">
            <a:solidFill>
              <a:schemeClr val="bg1"/>
            </a:solidFill>
          </a:ln>
        </p:spPr>
      </p:pic>
    </p:spTree>
    <p:extLst>
      <p:ext uri="{BB962C8B-B14F-4D97-AF65-F5344CB8AC3E}">
        <p14:creationId xmlns:p14="http://schemas.microsoft.com/office/powerpoint/2010/main" val="37576538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2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>
            <a:extLst>
              <a:ext uri="{FF2B5EF4-FFF2-40B4-BE49-F238E27FC236}">
                <a16:creationId xmlns:a16="http://schemas.microsoft.com/office/drawing/2014/main" id="{925AE7AA-5299-4910-A312-36B7B3F9E65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E5AAF-4686-4DBC-AD82-82ACA52592B1}" type="datetimeFigureOut">
              <a:rPr lang="zh-CN" altLang="en-US" smtClean="0"/>
              <a:t>2025/9/19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5E9F4B-4EC2-4F8F-9FBC-A9585385FE32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3" name="矩形 12">
            <a:extLst>
              <a:ext uri="{FF2B5EF4-FFF2-40B4-BE49-F238E27FC236}">
                <a16:creationId xmlns:a16="http://schemas.microsoft.com/office/drawing/2014/main" id="{E781BB81-B763-4E0D-AFD7-99097146E66A}"/>
              </a:ext>
            </a:extLst>
          </p:cNvPr>
          <p:cNvSpPr/>
          <p:nvPr userDrawn="1"/>
        </p:nvSpPr>
        <p:spPr>
          <a:xfrm>
            <a:off x="590550" y="279400"/>
            <a:ext cx="11134725" cy="59912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7" name="组合 6">
            <a:extLst>
              <a:ext uri="{FF2B5EF4-FFF2-40B4-BE49-F238E27FC236}">
                <a16:creationId xmlns:a16="http://schemas.microsoft.com/office/drawing/2014/main" id="{3AA0A5FA-DDC3-4F7C-8BBC-21AEFDB1EC12}"/>
              </a:ext>
            </a:extLst>
          </p:cNvPr>
          <p:cNvGrpSpPr/>
          <p:nvPr userDrawn="1"/>
        </p:nvGrpSpPr>
        <p:grpSpPr>
          <a:xfrm>
            <a:off x="676275" y="549275"/>
            <a:ext cx="995344" cy="524782"/>
            <a:chOff x="0" y="-359"/>
            <a:chExt cx="1070518" cy="488225"/>
          </a:xfrm>
        </p:grpSpPr>
        <p:sp>
          <p:nvSpPr>
            <p:cNvPr id="8" name="矩形 7">
              <a:extLst>
                <a:ext uri="{FF2B5EF4-FFF2-40B4-BE49-F238E27FC236}">
                  <a16:creationId xmlns:a16="http://schemas.microsoft.com/office/drawing/2014/main" id="{B82E570C-A29B-40B7-A682-10B890ED81CB}"/>
                </a:ext>
              </a:extLst>
            </p:cNvPr>
            <p:cNvSpPr/>
            <p:nvPr/>
          </p:nvSpPr>
          <p:spPr>
            <a:xfrm>
              <a:off x="0" y="0"/>
              <a:ext cx="1070518" cy="487866"/>
            </a:xfrm>
            <a:prstGeom prst="rect">
              <a:avLst/>
            </a:prstGeom>
            <a:solidFill>
              <a:srgbClr val="EDA22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" name="矩形 8">
              <a:extLst>
                <a:ext uri="{FF2B5EF4-FFF2-40B4-BE49-F238E27FC236}">
                  <a16:creationId xmlns:a16="http://schemas.microsoft.com/office/drawing/2014/main" id="{01B33C23-AE5F-4F77-92C0-6B7DB51D8F93}"/>
                </a:ext>
              </a:extLst>
            </p:cNvPr>
            <p:cNvSpPr/>
            <p:nvPr/>
          </p:nvSpPr>
          <p:spPr>
            <a:xfrm>
              <a:off x="620151" y="-359"/>
              <a:ext cx="138132" cy="48786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0" name="矩形 9">
              <a:extLst>
                <a:ext uri="{FF2B5EF4-FFF2-40B4-BE49-F238E27FC236}">
                  <a16:creationId xmlns:a16="http://schemas.microsoft.com/office/drawing/2014/main" id="{D61949F0-F125-4254-83B6-3B762ECD6823}"/>
                </a:ext>
              </a:extLst>
            </p:cNvPr>
            <p:cNvSpPr/>
            <p:nvPr/>
          </p:nvSpPr>
          <p:spPr>
            <a:xfrm rot="5400000" flipH="1">
              <a:off x="705900" y="197470"/>
              <a:ext cx="487506" cy="9256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656927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>
            <a:extLst>
              <a:ext uri="{FF2B5EF4-FFF2-40B4-BE49-F238E27FC236}">
                <a16:creationId xmlns:a16="http://schemas.microsoft.com/office/drawing/2014/main" id="{D460A0B6-A8EB-44E8-A6BD-330DB1B703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E5AAF-4686-4DBC-AD82-82ACA52592B1}" type="datetimeFigureOut">
              <a:rPr lang="zh-CN" altLang="en-US" smtClean="0"/>
              <a:t>2025/9/19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EA4A1964-6740-479C-BB4A-D71873D42D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04E74841-F418-4854-944B-12532FF68D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5E9F4B-4EC2-4F8F-9FBC-A9585385FE32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7D393AF0-2B1A-459D-B585-2CE20FDF9182}"/>
              </a:ext>
            </a:extLst>
          </p:cNvPr>
          <p:cNvSpPr txBox="1"/>
          <p:nvPr userDrawn="1"/>
        </p:nvSpPr>
        <p:spPr>
          <a:xfrm>
            <a:off x="0" y="0"/>
            <a:ext cx="12192000" cy="2705100"/>
          </a:xfrm>
          <a:prstGeom prst="rect">
            <a:avLst/>
          </a:prstGeom>
          <a:noFill/>
        </p:spPr>
        <p:txBody>
          <a:bodyPr wrap="square" rtlCol="0">
            <a:prstTxWarp prst="textTriangleInverted">
              <a:avLst/>
            </a:prstTxWarp>
            <a:spAutoFit/>
          </a:bodyPr>
          <a:lstStyle/>
          <a:p>
            <a:r>
              <a:rPr lang="en-US" altLang="zh-CN" dirty="0">
                <a:blipFill dpi="0" rotWithShape="1"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a:blipFill>
                <a:latin typeface="微软雅黑" panose="020B0503020204020204" pitchFamily="34" charset="-122"/>
                <a:ea typeface="微软雅黑" panose="020B0503020204020204" pitchFamily="34" charset="-122"/>
              </a:rPr>
              <a:t>-------------</a:t>
            </a:r>
            <a:endParaRPr lang="zh-CN" altLang="en-US" dirty="0">
              <a:blipFill dpi="0" rotWithShape="1"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a:blip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id="{5B1E1E4B-8837-4854-831B-361D35D6B3B2}"/>
              </a:ext>
            </a:extLst>
          </p:cNvPr>
          <p:cNvSpPr/>
          <p:nvPr userDrawn="1"/>
        </p:nvSpPr>
        <p:spPr>
          <a:xfrm>
            <a:off x="0" y="3065480"/>
            <a:ext cx="12192000" cy="2397512"/>
          </a:xfrm>
          <a:prstGeom prst="rect">
            <a:avLst/>
          </a:prstGeom>
          <a:solidFill>
            <a:schemeClr val="bg1">
              <a:lumMod val="75000"/>
              <a:alpha val="4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1877751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010A8E7-3FC6-48B1-BF64-C2FF65360B0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4C56EBCE-F2A5-4308-B3FA-EF28DCE3FF4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C59C6098-BFE9-4B86-A8C4-BC06602DAC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208A9F-D7C9-4B99-B266-84B0EAAE2EC9}" type="datetimeFigureOut">
              <a:rPr lang="zh-CN" altLang="en-US" smtClean="0"/>
              <a:t>2025/9/19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544635C3-FCD0-4773-8E63-64891B6E8C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9FC6C467-3C99-417D-9382-6B10899C31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54C510-4E1F-47CF-A5B2-40B3EC15156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407034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3107C3C3-6413-4113-AD77-B7E6175A05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321EB488-4C95-4A47-95CC-3D75A504E5F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5D1C92E6-48FC-4BB1-AA45-8F3A377332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208A9F-D7C9-4B99-B266-84B0EAAE2EC9}" type="datetimeFigureOut">
              <a:rPr lang="zh-CN" altLang="en-US" smtClean="0"/>
              <a:t>2025/9/19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85EF0123-D849-4A9B-AD73-86EF7C88E1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F4F5BAE0-026C-43DD-97E8-0CE751DE17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54C510-4E1F-47CF-A5B2-40B3EC15156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84423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65F19864-3798-46E9-9416-D8D9725243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A4F9D098-13FD-4F20-A0BE-CD9DD312B0C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AE29CE12-6E6B-45B9-B08D-B631647529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208A9F-D7C9-4B99-B266-84B0EAAE2EC9}" type="datetimeFigureOut">
              <a:rPr lang="zh-CN" altLang="en-US" smtClean="0"/>
              <a:t>2025/9/19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E8B3C5D1-A24A-4313-B7AC-A20F265054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A35E8E9C-D634-4006-A045-836324CBE0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54C510-4E1F-47CF-A5B2-40B3EC15156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820160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FFD74B14-CA6C-48DE-A7CA-B591ADB146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A78433D4-52E9-405F-9508-782185362B3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8A1906C7-BBEA-42D3-9F1C-475F9436ED0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0B5D5A54-00F8-41B4-979E-B59AD5AFB2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208A9F-D7C9-4B99-B266-84B0EAAE2EC9}" type="datetimeFigureOut">
              <a:rPr lang="zh-CN" altLang="en-US" smtClean="0"/>
              <a:t>2025/9/19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AB764C54-FDDA-44C1-88AA-4DC010C4F1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83947A52-E40E-4A62-9833-F9F7EC8373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54C510-4E1F-47CF-A5B2-40B3EC15156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193423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7E64D89C-6816-4283-A587-4487F09BDE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0B936A9A-D63C-4635-A7C4-26C8EB32052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8FB56EC5-E85F-448B-BC83-98739D3F83E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F64FDD30-E805-450A-9284-6E4596DD5C5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28A8015E-91D8-4E17-8700-2BE03D28701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253CA02B-B609-4CED-8046-260A037B6E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208A9F-D7C9-4B99-B266-84B0EAAE2EC9}" type="datetimeFigureOut">
              <a:rPr lang="zh-CN" altLang="en-US" smtClean="0"/>
              <a:t>2025/9/19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0D0F4DD5-F39F-4229-9C2C-A366584B2F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B5164C2F-A883-44EC-92C2-4B705D1EBF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54C510-4E1F-47CF-A5B2-40B3EC15156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988946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073B2D07-3B09-43BE-B39E-3067285083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2BC601C1-C38D-467A-ADFA-089D382C8D3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AAE1D3F3-FF74-4093-A048-BD2B2F73409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208A9F-D7C9-4B99-B266-84B0EAAE2EC9}" type="datetimeFigureOut">
              <a:rPr lang="zh-CN" altLang="en-US" smtClean="0"/>
              <a:t>2025/9/19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2DEE3CE8-4384-4FA1-9808-EE6FC397F7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140D5640-790D-4D21-9B65-79E19F1830F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54C510-4E1F-47CF-A5B2-40B3EC15156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972972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5" r:id="rId2"/>
    <p:sldLayoutId id="2147483674" r:id="rId3"/>
    <p:sldLayoutId id="2147483676" r:id="rId4"/>
    <p:sldLayoutId id="2147483661" r:id="rId5"/>
    <p:sldLayoutId id="2147483662" r:id="rId6"/>
    <p:sldLayoutId id="2147483663" r:id="rId7"/>
    <p:sldLayoutId id="2147483664" r:id="rId8"/>
    <p:sldLayoutId id="2147483665" r:id="rId9"/>
    <p:sldLayoutId id="2147483666" r:id="rId10"/>
    <p:sldLayoutId id="2147483667" r:id="rId11"/>
    <p:sldLayoutId id="2147483668" r:id="rId12"/>
    <p:sldLayoutId id="2147483669" r:id="rId13"/>
    <p:sldLayoutId id="2147483670" r:id="rId14"/>
    <p:sldLayoutId id="2147483671" r:id="rId1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slide" Target="slide12.xml"/><Relationship Id="rId1" Type="http://schemas.openxmlformats.org/officeDocument/2006/relationships/slideLayout" Target="../slideLayouts/slideLayout2.xml"/><Relationship Id="rId4" Type="http://schemas.openxmlformats.org/officeDocument/2006/relationships/slide" Target="slide1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1">
            <a:extLst>
              <a:ext uri="{FF2B5EF4-FFF2-40B4-BE49-F238E27FC236}">
                <a16:creationId xmlns:a16="http://schemas.microsoft.com/office/drawing/2014/main" id="{82FBA10E-98F2-4B59-933F-69E3F5E209F7}"/>
              </a:ext>
            </a:extLst>
          </p:cNvPr>
          <p:cNvSpPr txBox="1">
            <a:spLocks/>
          </p:cNvSpPr>
          <p:nvPr/>
        </p:nvSpPr>
        <p:spPr>
          <a:xfrm>
            <a:off x="2855640" y="4293096"/>
            <a:ext cx="6480720" cy="923330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6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第</a:t>
            </a:r>
            <a:r>
              <a:rPr lang="en-US" altLang="zh-CN" sz="6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10</a:t>
            </a:r>
            <a:r>
              <a:rPr lang="zh-CN" altLang="en-US" sz="6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章</a:t>
            </a:r>
            <a:r>
              <a:rPr lang="en-US" altLang="zh-CN" sz="6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 </a:t>
            </a:r>
            <a:r>
              <a:rPr lang="zh-CN" altLang="zh-CN" sz="6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综合案例</a:t>
            </a:r>
            <a:endParaRPr lang="zh-CN" altLang="en-US" sz="6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245383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id="{E2EFCA79-F421-4AAC-8E33-594705D667DA}"/>
              </a:ext>
            </a:extLst>
          </p:cNvPr>
          <p:cNvSpPr/>
          <p:nvPr/>
        </p:nvSpPr>
        <p:spPr>
          <a:xfrm>
            <a:off x="1924035" y="1052736"/>
            <a:ext cx="8343927" cy="14229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>
              <a:lnSpc>
                <a:spcPct val="150000"/>
              </a:lnSpc>
            </a:pPr>
            <a:r>
              <a:rPr lang="en-US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10.2.1  </a:t>
            </a:r>
            <a:r>
              <a:rPr lang="zh-CN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绘制各电气元件</a:t>
            </a:r>
          </a:p>
          <a:p>
            <a:pPr indent="457200">
              <a:lnSpc>
                <a:spcPct val="150000"/>
              </a:lnSpc>
            </a:pPr>
            <a:r>
              <a:rPr lang="zh-CN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在绘制电气图之前，先准备好图纸中所需的电气元件，例如电阻、电动机、开关、热继电器、信号灯以及变压器等。</a:t>
            </a:r>
          </a:p>
        </p:txBody>
      </p:sp>
      <p:pic>
        <p:nvPicPr>
          <p:cNvPr id="5122" name="图片 1">
            <a:extLst>
              <a:ext uri="{FF2B5EF4-FFF2-40B4-BE49-F238E27FC236}">
                <a16:creationId xmlns:a16="http://schemas.microsoft.com/office/drawing/2014/main" id="{E964A042-DBA5-4110-B77D-081C17F792A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9322" y="2996952"/>
            <a:ext cx="4753351" cy="23042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0704283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id="{E2EFCA79-F421-4AAC-8E33-594705D667DA}"/>
              </a:ext>
            </a:extLst>
          </p:cNvPr>
          <p:cNvSpPr/>
          <p:nvPr/>
        </p:nvSpPr>
        <p:spPr>
          <a:xfrm>
            <a:off x="1924036" y="1052736"/>
            <a:ext cx="8343927" cy="9612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>
              <a:lnSpc>
                <a:spcPct val="150000"/>
              </a:lnSpc>
            </a:pPr>
            <a:r>
              <a:rPr lang="en-US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10.2.2  </a:t>
            </a:r>
            <a:r>
              <a:rPr lang="zh-CN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绘制线路连接线</a:t>
            </a:r>
          </a:p>
          <a:p>
            <a:pPr indent="457200">
              <a:lnSpc>
                <a:spcPct val="150000"/>
              </a:lnSpc>
            </a:pPr>
            <a:r>
              <a:rPr lang="zh-CN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各类电气元件准备好后，下面就可利用线路将这些电气元件组合起来。</a:t>
            </a:r>
          </a:p>
        </p:txBody>
      </p:sp>
      <p:pic>
        <p:nvPicPr>
          <p:cNvPr id="6146" name="图片 1">
            <a:extLst>
              <a:ext uri="{FF2B5EF4-FFF2-40B4-BE49-F238E27FC236}">
                <a16:creationId xmlns:a16="http://schemas.microsoft.com/office/drawing/2014/main" id="{E0051117-F480-4187-B52C-50C51B722A2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20348" y="2348880"/>
            <a:ext cx="5551302" cy="30963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5600449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id="{E2EFCA79-F421-4AAC-8E33-594705D667DA}"/>
              </a:ext>
            </a:extLst>
          </p:cNvPr>
          <p:cNvSpPr/>
          <p:nvPr/>
        </p:nvSpPr>
        <p:spPr>
          <a:xfrm>
            <a:off x="2317828" y="692696"/>
            <a:ext cx="7556340" cy="14229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>
              <a:lnSpc>
                <a:spcPct val="150000"/>
              </a:lnSpc>
            </a:pPr>
            <a:r>
              <a:rPr lang="en-US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10.2.3  </a:t>
            </a:r>
            <a:r>
              <a:rPr lang="zh-CN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添加文字注释</a:t>
            </a:r>
          </a:p>
          <a:p>
            <a:pPr indent="457200">
              <a:lnSpc>
                <a:spcPct val="150000"/>
              </a:lnSpc>
            </a:pPr>
            <a:r>
              <a:rPr lang="zh-CN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接下来将要为绘制的电气图添加文字说明，从而表达出图纸中所要表达的信息。</a:t>
            </a:r>
          </a:p>
        </p:txBody>
      </p:sp>
      <p:pic>
        <p:nvPicPr>
          <p:cNvPr id="7170" name="图片 1">
            <a:extLst>
              <a:ext uri="{FF2B5EF4-FFF2-40B4-BE49-F238E27FC236}">
                <a16:creationId xmlns:a16="http://schemas.microsoft.com/office/drawing/2014/main" id="{29BE3881-FB1D-4249-A03A-29FAE6479CD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124" y="2283530"/>
            <a:ext cx="5721751" cy="34497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3414710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:a16="http://schemas.microsoft.com/office/drawing/2014/main" id="{70B88384-905C-4AEA-AE3A-D350425CDA51}"/>
              </a:ext>
            </a:extLst>
          </p:cNvPr>
          <p:cNvGrpSpPr/>
          <p:nvPr/>
        </p:nvGrpSpPr>
        <p:grpSpPr>
          <a:xfrm>
            <a:off x="1929943" y="3429000"/>
            <a:ext cx="2057222" cy="1809652"/>
            <a:chOff x="5198984" y="1169522"/>
            <a:chExt cx="2057222" cy="1809652"/>
          </a:xfrm>
        </p:grpSpPr>
        <p:sp>
          <p:nvSpPr>
            <p:cNvPr id="3" name="矩形 2">
              <a:extLst>
                <a:ext uri="{FF2B5EF4-FFF2-40B4-BE49-F238E27FC236}">
                  <a16:creationId xmlns:a16="http://schemas.microsoft.com/office/drawing/2014/main" id="{DB31FDBF-267D-4348-9E25-11EC13C47E49}"/>
                </a:ext>
              </a:extLst>
            </p:cNvPr>
            <p:cNvSpPr/>
            <p:nvPr/>
          </p:nvSpPr>
          <p:spPr>
            <a:xfrm>
              <a:off x="5413512" y="1278818"/>
              <a:ext cx="1842694" cy="1700356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" name="矩形 3">
              <a:extLst>
                <a:ext uri="{FF2B5EF4-FFF2-40B4-BE49-F238E27FC236}">
                  <a16:creationId xmlns:a16="http://schemas.microsoft.com/office/drawing/2014/main" id="{B1C595BC-2D4F-444E-A885-89D94DB137FB}"/>
                </a:ext>
              </a:extLst>
            </p:cNvPr>
            <p:cNvSpPr/>
            <p:nvPr/>
          </p:nvSpPr>
          <p:spPr>
            <a:xfrm>
              <a:off x="5413512" y="1278818"/>
              <a:ext cx="1628166" cy="1591060"/>
            </a:xfrm>
            <a:prstGeom prst="rect">
              <a:avLst/>
            </a:prstGeom>
            <a:solidFill>
              <a:schemeClr val="bg1">
                <a:alpha val="55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" name="矩形 4">
              <a:extLst>
                <a:ext uri="{FF2B5EF4-FFF2-40B4-BE49-F238E27FC236}">
                  <a16:creationId xmlns:a16="http://schemas.microsoft.com/office/drawing/2014/main" id="{9548591C-7FCA-4105-8577-D71609290D98}"/>
                </a:ext>
              </a:extLst>
            </p:cNvPr>
            <p:cNvSpPr/>
            <p:nvPr/>
          </p:nvSpPr>
          <p:spPr>
            <a:xfrm>
              <a:off x="5198984" y="1169522"/>
              <a:ext cx="1842694" cy="1700356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6" name="矩形 5">
            <a:extLst>
              <a:ext uri="{FF2B5EF4-FFF2-40B4-BE49-F238E27FC236}">
                <a16:creationId xmlns:a16="http://schemas.microsoft.com/office/drawing/2014/main" id="{E2BF0D4D-E156-4755-AAAF-E8152857EE17}"/>
              </a:ext>
            </a:extLst>
          </p:cNvPr>
          <p:cNvSpPr/>
          <p:nvPr/>
        </p:nvSpPr>
        <p:spPr>
          <a:xfrm>
            <a:off x="4763844" y="3972975"/>
            <a:ext cx="5724644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4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绘制室内照明平面图</a:t>
            </a: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738A045C-7173-4332-8A4E-B3E97332A76E}"/>
              </a:ext>
            </a:extLst>
          </p:cNvPr>
          <p:cNvSpPr txBox="1"/>
          <p:nvPr/>
        </p:nvSpPr>
        <p:spPr>
          <a:xfrm>
            <a:off x="2242577" y="3548996"/>
            <a:ext cx="1425390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9600" b="1" dirty="0">
                <a:solidFill>
                  <a:srgbClr val="FDB402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03</a:t>
            </a:r>
            <a:endParaRPr lang="zh-CN" altLang="en-US" sz="9600" b="1" dirty="0">
              <a:solidFill>
                <a:srgbClr val="FDB402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28180927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id="{E2EFCA79-F421-4AAC-8E33-594705D667DA}"/>
              </a:ext>
            </a:extLst>
          </p:cNvPr>
          <p:cNvSpPr/>
          <p:nvPr/>
        </p:nvSpPr>
        <p:spPr>
          <a:xfrm>
            <a:off x="2317830" y="1243575"/>
            <a:ext cx="7556340" cy="9612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>
              <a:lnSpc>
                <a:spcPct val="150000"/>
              </a:lnSpc>
            </a:pPr>
            <a:r>
              <a:rPr lang="en-US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10.3.1  </a:t>
            </a:r>
            <a:r>
              <a:rPr lang="zh-CN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绘制照明设备</a:t>
            </a:r>
          </a:p>
          <a:p>
            <a:pPr indent="457200">
              <a:lnSpc>
                <a:spcPct val="150000"/>
              </a:lnSpc>
            </a:pPr>
            <a:r>
              <a:rPr lang="zh-CN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照明设备有配电箱、插座箱、接线箱、各灯具以及开关插座等。</a:t>
            </a:r>
          </a:p>
        </p:txBody>
      </p:sp>
      <p:pic>
        <p:nvPicPr>
          <p:cNvPr id="8194" name="图片 1">
            <a:extLst>
              <a:ext uri="{FF2B5EF4-FFF2-40B4-BE49-F238E27FC236}">
                <a16:creationId xmlns:a16="http://schemas.microsoft.com/office/drawing/2014/main" id="{D3C4F631-F061-40CD-95BB-8CA6979FB3F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7568" y="2996952"/>
            <a:ext cx="3884196" cy="20162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5" name="图片 1">
            <a:extLst>
              <a:ext uri="{FF2B5EF4-FFF2-40B4-BE49-F238E27FC236}">
                <a16:creationId xmlns:a16="http://schemas.microsoft.com/office/drawing/2014/main" id="{D1C45DBF-495E-455F-B148-0300C0A2472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8889"/>
          <a:stretch>
            <a:fillRect/>
          </a:stretch>
        </p:blipFill>
        <p:spPr bwMode="auto">
          <a:xfrm>
            <a:off x="6777828" y="2996952"/>
            <a:ext cx="3370404" cy="20162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5159779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id="{E2EFCA79-F421-4AAC-8E33-594705D667DA}"/>
              </a:ext>
            </a:extLst>
          </p:cNvPr>
          <p:cNvSpPr/>
          <p:nvPr/>
        </p:nvSpPr>
        <p:spPr>
          <a:xfrm>
            <a:off x="2317830" y="853918"/>
            <a:ext cx="7556340" cy="14229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>
              <a:lnSpc>
                <a:spcPct val="150000"/>
              </a:lnSpc>
            </a:pPr>
            <a:r>
              <a:rPr lang="en-US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10.3.2  </a:t>
            </a:r>
            <a:r>
              <a:rPr lang="zh-CN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添加连接导线</a:t>
            </a:r>
          </a:p>
          <a:p>
            <a:pPr indent="457200">
              <a:lnSpc>
                <a:spcPct val="150000"/>
              </a:lnSpc>
            </a:pPr>
            <a:r>
              <a:rPr lang="zh-CN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照明设备绘制完毕后，接下来就需要绘制导线，将这些设备串联或并联起来。</a:t>
            </a:r>
          </a:p>
        </p:txBody>
      </p:sp>
      <p:pic>
        <p:nvPicPr>
          <p:cNvPr id="9218" name="图片 1">
            <a:extLst>
              <a:ext uri="{FF2B5EF4-FFF2-40B4-BE49-F238E27FC236}">
                <a16:creationId xmlns:a16="http://schemas.microsoft.com/office/drawing/2014/main" id="{B9791D5D-A965-47AB-AF2A-766B05DDD8F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52209" y="2365996"/>
            <a:ext cx="2148829" cy="3223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19" name="图片 1">
            <a:extLst>
              <a:ext uri="{FF2B5EF4-FFF2-40B4-BE49-F238E27FC236}">
                <a16:creationId xmlns:a16="http://schemas.microsoft.com/office/drawing/2014/main" id="{8FD45CCF-9EE1-4218-B4C0-FC1E026BC7E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96380" y="2365996"/>
            <a:ext cx="2019900" cy="3223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7063112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id="{E2EFCA79-F421-4AAC-8E33-594705D667DA}"/>
              </a:ext>
            </a:extLst>
          </p:cNvPr>
          <p:cNvSpPr/>
          <p:nvPr/>
        </p:nvSpPr>
        <p:spPr>
          <a:xfrm>
            <a:off x="2317830" y="816452"/>
            <a:ext cx="7556340" cy="9612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>
              <a:lnSpc>
                <a:spcPct val="150000"/>
              </a:lnSpc>
            </a:pPr>
            <a:r>
              <a:rPr lang="en-US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10.3.3  </a:t>
            </a:r>
            <a:r>
              <a:rPr lang="zh-CN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添加文字标注</a:t>
            </a:r>
          </a:p>
          <a:p>
            <a:pPr indent="457200">
              <a:lnSpc>
                <a:spcPct val="150000"/>
              </a:lnSpc>
            </a:pPr>
            <a:r>
              <a:rPr lang="zh-CN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为照明布局图添加文字说明。</a:t>
            </a:r>
          </a:p>
        </p:txBody>
      </p:sp>
      <p:pic>
        <p:nvPicPr>
          <p:cNvPr id="10242" name="图片 1">
            <a:extLst>
              <a:ext uri="{FF2B5EF4-FFF2-40B4-BE49-F238E27FC236}">
                <a16:creationId xmlns:a16="http://schemas.microsoft.com/office/drawing/2014/main" id="{F27861FC-1B34-41EB-B88F-71816280136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8844" y="1988840"/>
            <a:ext cx="5094312" cy="34280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8105578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:a16="http://schemas.microsoft.com/office/drawing/2014/main" id="{70B88384-905C-4AEA-AE3A-D350425CDA51}"/>
              </a:ext>
            </a:extLst>
          </p:cNvPr>
          <p:cNvGrpSpPr/>
          <p:nvPr/>
        </p:nvGrpSpPr>
        <p:grpSpPr>
          <a:xfrm>
            <a:off x="2368961" y="3429000"/>
            <a:ext cx="2057222" cy="1809652"/>
            <a:chOff x="5198984" y="1169522"/>
            <a:chExt cx="2057222" cy="1809652"/>
          </a:xfrm>
        </p:grpSpPr>
        <p:sp>
          <p:nvSpPr>
            <p:cNvPr id="3" name="矩形 2">
              <a:extLst>
                <a:ext uri="{FF2B5EF4-FFF2-40B4-BE49-F238E27FC236}">
                  <a16:creationId xmlns:a16="http://schemas.microsoft.com/office/drawing/2014/main" id="{DB31FDBF-267D-4348-9E25-11EC13C47E49}"/>
                </a:ext>
              </a:extLst>
            </p:cNvPr>
            <p:cNvSpPr/>
            <p:nvPr/>
          </p:nvSpPr>
          <p:spPr>
            <a:xfrm>
              <a:off x="5413512" y="1278818"/>
              <a:ext cx="1842694" cy="1700356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" name="矩形 3">
              <a:extLst>
                <a:ext uri="{FF2B5EF4-FFF2-40B4-BE49-F238E27FC236}">
                  <a16:creationId xmlns:a16="http://schemas.microsoft.com/office/drawing/2014/main" id="{B1C595BC-2D4F-444E-A885-89D94DB137FB}"/>
                </a:ext>
              </a:extLst>
            </p:cNvPr>
            <p:cNvSpPr/>
            <p:nvPr/>
          </p:nvSpPr>
          <p:spPr>
            <a:xfrm>
              <a:off x="5413512" y="1278818"/>
              <a:ext cx="1628166" cy="1591060"/>
            </a:xfrm>
            <a:prstGeom prst="rect">
              <a:avLst/>
            </a:prstGeom>
            <a:solidFill>
              <a:schemeClr val="bg1">
                <a:alpha val="55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" name="矩形 4">
              <a:extLst>
                <a:ext uri="{FF2B5EF4-FFF2-40B4-BE49-F238E27FC236}">
                  <a16:creationId xmlns:a16="http://schemas.microsoft.com/office/drawing/2014/main" id="{9548591C-7FCA-4105-8577-D71609290D98}"/>
                </a:ext>
              </a:extLst>
            </p:cNvPr>
            <p:cNvSpPr/>
            <p:nvPr/>
          </p:nvSpPr>
          <p:spPr>
            <a:xfrm>
              <a:off x="5198984" y="1169522"/>
              <a:ext cx="1842694" cy="1700356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6" name="矩形 5">
            <a:extLst>
              <a:ext uri="{FF2B5EF4-FFF2-40B4-BE49-F238E27FC236}">
                <a16:creationId xmlns:a16="http://schemas.microsoft.com/office/drawing/2014/main" id="{E2BF0D4D-E156-4755-AAAF-E8152857EE17}"/>
              </a:ext>
            </a:extLst>
          </p:cNvPr>
          <p:cNvSpPr/>
          <p:nvPr/>
        </p:nvSpPr>
        <p:spPr>
          <a:xfrm>
            <a:off x="5202862" y="3972975"/>
            <a:ext cx="4493538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4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绘制电子电路图</a:t>
            </a: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738A045C-7173-4332-8A4E-B3E97332A76E}"/>
              </a:ext>
            </a:extLst>
          </p:cNvPr>
          <p:cNvSpPr txBox="1"/>
          <p:nvPr/>
        </p:nvSpPr>
        <p:spPr>
          <a:xfrm>
            <a:off x="2681595" y="3548996"/>
            <a:ext cx="1425390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9600" b="1" dirty="0">
                <a:solidFill>
                  <a:srgbClr val="FDB402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04</a:t>
            </a:r>
            <a:endParaRPr lang="zh-CN" altLang="en-US" sz="9600" b="1" dirty="0">
              <a:solidFill>
                <a:srgbClr val="FDB402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58069602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id="{E2EFCA79-F421-4AAC-8E33-594705D667DA}"/>
              </a:ext>
            </a:extLst>
          </p:cNvPr>
          <p:cNvSpPr/>
          <p:nvPr/>
        </p:nvSpPr>
        <p:spPr>
          <a:xfrm>
            <a:off x="1650631" y="1484784"/>
            <a:ext cx="8890738" cy="9612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>
              <a:lnSpc>
                <a:spcPct val="150000"/>
              </a:lnSpc>
            </a:pPr>
            <a:r>
              <a:rPr lang="en-US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10.4.1  </a:t>
            </a:r>
            <a:r>
              <a:rPr lang="zh-CN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绘制电路器件</a:t>
            </a:r>
          </a:p>
          <a:p>
            <a:pPr indent="457200">
              <a:lnSpc>
                <a:spcPct val="150000"/>
              </a:lnSpc>
            </a:pPr>
            <a:r>
              <a:rPr lang="zh-CN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首先绘制一些常见的电路器件符号，例如电阻、电容、二极管、三极管等。</a:t>
            </a:r>
          </a:p>
        </p:txBody>
      </p:sp>
      <p:pic>
        <p:nvPicPr>
          <p:cNvPr id="11266" name="图片 1">
            <a:extLst>
              <a:ext uri="{FF2B5EF4-FFF2-40B4-BE49-F238E27FC236}">
                <a16:creationId xmlns:a16="http://schemas.microsoft.com/office/drawing/2014/main" id="{DFE0BA19-0499-47E2-814D-1696467A87D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38838" y="3284984"/>
            <a:ext cx="5114324" cy="11521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8705873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id="{E2EFCA79-F421-4AAC-8E33-594705D667DA}"/>
              </a:ext>
            </a:extLst>
          </p:cNvPr>
          <p:cNvSpPr/>
          <p:nvPr/>
        </p:nvSpPr>
        <p:spPr>
          <a:xfrm>
            <a:off x="1960319" y="1484784"/>
            <a:ext cx="8271357" cy="9612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>
              <a:lnSpc>
                <a:spcPct val="150000"/>
              </a:lnSpc>
            </a:pPr>
            <a:r>
              <a:rPr lang="en-US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10.4.2  </a:t>
            </a:r>
            <a:r>
              <a:rPr lang="zh-CN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绘制导线连接器件</a:t>
            </a:r>
          </a:p>
          <a:p>
            <a:pPr indent="457200">
              <a:lnSpc>
                <a:spcPct val="150000"/>
              </a:lnSpc>
            </a:pPr>
            <a:r>
              <a:rPr lang="zh-CN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接下来需要利用线路将这些电气元件组合起来，使图纸具有完整性。</a:t>
            </a:r>
          </a:p>
        </p:txBody>
      </p:sp>
      <p:pic>
        <p:nvPicPr>
          <p:cNvPr id="12290" name="图片 1">
            <a:extLst>
              <a:ext uri="{FF2B5EF4-FFF2-40B4-BE49-F238E27FC236}">
                <a16:creationId xmlns:a16="http://schemas.microsoft.com/office/drawing/2014/main" id="{13C10ECD-6754-4A8D-90FD-0D3506CD49E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18971" y="3068960"/>
            <a:ext cx="5154051" cy="2160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718989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>
            <a:extLst>
              <a:ext uri="{FF2B5EF4-FFF2-40B4-BE49-F238E27FC236}">
                <a16:creationId xmlns:a16="http://schemas.microsoft.com/office/drawing/2014/main" id="{B66AA01D-C23C-4507-A15D-3C049AD75925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4763852" y="695226"/>
            <a:ext cx="2664296" cy="717550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章节概述</a:t>
            </a:r>
          </a:p>
        </p:txBody>
      </p:sp>
      <p:sp>
        <p:nvSpPr>
          <p:cNvPr id="4" name="矩形 3">
            <a:extLst>
              <a:ext uri="{FF2B5EF4-FFF2-40B4-BE49-F238E27FC236}">
                <a16:creationId xmlns:a16="http://schemas.microsoft.com/office/drawing/2014/main" id="{E2EFCA79-F421-4AAC-8E33-594705D667DA}"/>
              </a:ext>
            </a:extLst>
          </p:cNvPr>
          <p:cNvSpPr/>
          <p:nvPr/>
        </p:nvSpPr>
        <p:spPr>
          <a:xfrm>
            <a:off x="1811524" y="1713946"/>
            <a:ext cx="8568952" cy="37312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>
              <a:lnSpc>
                <a:spcPct val="150000"/>
              </a:lnSpc>
            </a:pPr>
            <a:r>
              <a:rPr lang="zh-CN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本章将综合所学的知识点，来绘制各类常见的电子电气图纸，其中包括常用电器图例、机械电气图、室内照明图、以及电子电路图。希望通过这几个小实例来巩固之前所学的操作技法，使用户能够独立绘制各类电气图纸。</a:t>
            </a:r>
          </a:p>
          <a:p>
            <a:pPr indent="457200">
              <a:lnSpc>
                <a:spcPct val="150000"/>
              </a:lnSpc>
            </a:pPr>
            <a:r>
              <a:rPr lang="zh-CN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知识要点</a:t>
            </a:r>
          </a:p>
          <a:p>
            <a:pPr marL="457200" lvl="0" indent="457200">
              <a:lnSpc>
                <a:spcPct val="150000"/>
              </a:lnSpc>
              <a:buFont typeface="+mj-lt"/>
              <a:buAutoNum type="arabicPeriod"/>
            </a:pPr>
            <a:r>
              <a:rPr lang="zh-CN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绘制常见电器图例</a:t>
            </a:r>
          </a:p>
          <a:p>
            <a:pPr marL="457200" lvl="0" indent="457200">
              <a:lnSpc>
                <a:spcPct val="150000"/>
              </a:lnSpc>
              <a:buFont typeface="+mj-lt"/>
              <a:buAutoNum type="arabicPeriod"/>
            </a:pPr>
            <a:r>
              <a:rPr lang="zh-CN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绘制机械电气图</a:t>
            </a:r>
          </a:p>
          <a:p>
            <a:pPr marL="457200" lvl="0" indent="457200">
              <a:lnSpc>
                <a:spcPct val="150000"/>
              </a:lnSpc>
              <a:buFont typeface="+mj-lt"/>
              <a:buAutoNum type="arabicPeriod"/>
            </a:pPr>
            <a:r>
              <a:rPr lang="zh-CN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绘制室内照明图</a:t>
            </a:r>
          </a:p>
          <a:p>
            <a:pPr marL="457200" lvl="0" indent="457200">
              <a:lnSpc>
                <a:spcPct val="150000"/>
              </a:lnSpc>
              <a:buFont typeface="+mj-lt"/>
              <a:buAutoNum type="arabicPeriod"/>
            </a:pPr>
            <a:r>
              <a:rPr lang="zh-CN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绘制电子电路图</a:t>
            </a:r>
          </a:p>
        </p:txBody>
      </p:sp>
    </p:spTree>
    <p:extLst>
      <p:ext uri="{BB962C8B-B14F-4D97-AF65-F5344CB8AC3E}">
        <p14:creationId xmlns:p14="http://schemas.microsoft.com/office/powerpoint/2010/main" val="283210042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id="{E2EFCA79-F421-4AAC-8E33-594705D667DA}"/>
              </a:ext>
            </a:extLst>
          </p:cNvPr>
          <p:cNvSpPr/>
          <p:nvPr/>
        </p:nvSpPr>
        <p:spPr>
          <a:xfrm>
            <a:off x="2999656" y="1124744"/>
            <a:ext cx="4855761" cy="9612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>
              <a:lnSpc>
                <a:spcPct val="150000"/>
              </a:lnSpc>
            </a:pPr>
            <a:r>
              <a:rPr lang="en-US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10.4.3  </a:t>
            </a:r>
            <a:r>
              <a:rPr lang="zh-CN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添加文字注释</a:t>
            </a:r>
          </a:p>
          <a:p>
            <a:pPr indent="457200">
              <a:lnSpc>
                <a:spcPct val="150000"/>
              </a:lnSpc>
            </a:pPr>
            <a:r>
              <a:rPr lang="zh-CN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对电路图添加文字说明。</a:t>
            </a:r>
          </a:p>
        </p:txBody>
      </p:sp>
      <p:pic>
        <p:nvPicPr>
          <p:cNvPr id="13314" name="图片 1">
            <a:extLst>
              <a:ext uri="{FF2B5EF4-FFF2-40B4-BE49-F238E27FC236}">
                <a16:creationId xmlns:a16="http://schemas.microsoft.com/office/drawing/2014/main" id="{DDF8CD3B-3B0C-4660-9F80-E0269A2B42C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9656" y="2708920"/>
            <a:ext cx="6378234" cy="259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6925701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0" y="2964788"/>
            <a:ext cx="12192000" cy="3893212"/>
          </a:xfrm>
          <a:prstGeom prst="rect">
            <a:avLst/>
          </a:prstGeom>
          <a:gradFill>
            <a:gsLst>
              <a:gs pos="2000">
                <a:schemeClr val="accent1">
                  <a:lumMod val="5000"/>
                  <a:lumOff val="95000"/>
                  <a:alpha val="0"/>
                </a:schemeClr>
              </a:gs>
              <a:gs pos="35000">
                <a:srgbClr val="CDB8AD">
                  <a:alpha val="20000"/>
                </a:srgbClr>
              </a:gs>
              <a:gs pos="94000">
                <a:schemeClr val="tx1">
                  <a:lumMod val="95000"/>
                  <a:lumOff val="5000"/>
                  <a:alpha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" name="组合 2"/>
          <p:cNvGrpSpPr/>
          <p:nvPr/>
        </p:nvGrpSpPr>
        <p:grpSpPr>
          <a:xfrm>
            <a:off x="7354628" y="942361"/>
            <a:ext cx="2825756" cy="4400550"/>
            <a:chOff x="7721289" y="1228725"/>
            <a:chExt cx="2825756" cy="4400550"/>
          </a:xfrm>
          <a:solidFill>
            <a:srgbClr val="EDA221"/>
          </a:solidFill>
        </p:grpSpPr>
        <p:sp>
          <p:nvSpPr>
            <p:cNvPr id="4" name="任意多边形: 形状 3"/>
            <p:cNvSpPr/>
            <p:nvPr/>
          </p:nvSpPr>
          <p:spPr>
            <a:xfrm>
              <a:off x="7721289" y="1228725"/>
              <a:ext cx="2825756" cy="4400550"/>
            </a:xfrm>
            <a:custGeom>
              <a:avLst/>
              <a:gdLst>
                <a:gd name="connsiteX0" fmla="*/ 2576979 w 2825756"/>
                <a:gd name="connsiteY0" fmla="*/ 362685 h 4400550"/>
                <a:gd name="connsiteX1" fmla="*/ 2576979 w 2825756"/>
                <a:gd name="connsiteY1" fmla="*/ 3992147 h 4400550"/>
                <a:gd name="connsiteX2" fmla="*/ 2199786 w 2825756"/>
                <a:gd name="connsiteY2" fmla="*/ 3992147 h 4400550"/>
                <a:gd name="connsiteX3" fmla="*/ 2199786 w 2825756"/>
                <a:gd name="connsiteY3" fmla="*/ 3646597 h 4400550"/>
                <a:gd name="connsiteX4" fmla="*/ 2445696 w 2825756"/>
                <a:gd name="connsiteY4" fmla="*/ 3646597 h 4400550"/>
                <a:gd name="connsiteX5" fmla="*/ 2445696 w 2825756"/>
                <a:gd name="connsiteY5" fmla="*/ 3939804 h 4400550"/>
                <a:gd name="connsiteX6" fmla="*/ 2491415 w 2825756"/>
                <a:gd name="connsiteY6" fmla="*/ 3939804 h 4400550"/>
                <a:gd name="connsiteX7" fmla="*/ 2491415 w 2825756"/>
                <a:gd name="connsiteY7" fmla="*/ 3612471 h 4400550"/>
                <a:gd name="connsiteX8" fmla="*/ 2479822 w 2825756"/>
                <a:gd name="connsiteY8" fmla="*/ 3612471 h 4400550"/>
                <a:gd name="connsiteX9" fmla="*/ 2479822 w 2825756"/>
                <a:gd name="connsiteY9" fmla="*/ 3600878 h 4400550"/>
                <a:gd name="connsiteX10" fmla="*/ 2152489 w 2825756"/>
                <a:gd name="connsiteY10" fmla="*/ 3600878 h 4400550"/>
                <a:gd name="connsiteX11" fmla="*/ 2152489 w 2825756"/>
                <a:gd name="connsiteY11" fmla="*/ 3646597 h 4400550"/>
                <a:gd name="connsiteX12" fmla="*/ 2154066 w 2825756"/>
                <a:gd name="connsiteY12" fmla="*/ 3646597 h 4400550"/>
                <a:gd name="connsiteX13" fmla="*/ 2154066 w 2825756"/>
                <a:gd name="connsiteY13" fmla="*/ 4037865 h 4400550"/>
                <a:gd name="connsiteX14" fmla="*/ 2199786 w 2825756"/>
                <a:gd name="connsiteY14" fmla="*/ 4037865 h 4400550"/>
                <a:gd name="connsiteX15" fmla="*/ 2199786 w 2825756"/>
                <a:gd name="connsiteY15" fmla="*/ 4037867 h 4400550"/>
                <a:gd name="connsiteX16" fmla="*/ 2613910 w 2825756"/>
                <a:gd name="connsiteY16" fmla="*/ 4037867 h 4400550"/>
                <a:gd name="connsiteX17" fmla="*/ 2613910 w 2825756"/>
                <a:gd name="connsiteY17" fmla="*/ 4037865 h 4400550"/>
                <a:gd name="connsiteX18" fmla="*/ 2622698 w 2825756"/>
                <a:gd name="connsiteY18" fmla="*/ 4037865 h 4400550"/>
                <a:gd name="connsiteX19" fmla="*/ 2622698 w 2825756"/>
                <a:gd name="connsiteY19" fmla="*/ 362685 h 4400550"/>
                <a:gd name="connsiteX20" fmla="*/ 238471 w 2825756"/>
                <a:gd name="connsiteY20" fmla="*/ 362684 h 4400550"/>
                <a:gd name="connsiteX21" fmla="*/ 238471 w 2825756"/>
                <a:gd name="connsiteY21" fmla="*/ 362686 h 4400550"/>
                <a:gd name="connsiteX22" fmla="*/ 229683 w 2825756"/>
                <a:gd name="connsiteY22" fmla="*/ 362686 h 4400550"/>
                <a:gd name="connsiteX23" fmla="*/ 229683 w 2825756"/>
                <a:gd name="connsiteY23" fmla="*/ 4037866 h 4400550"/>
                <a:gd name="connsiteX24" fmla="*/ 275402 w 2825756"/>
                <a:gd name="connsiteY24" fmla="*/ 4037866 h 4400550"/>
                <a:gd name="connsiteX25" fmla="*/ 275402 w 2825756"/>
                <a:gd name="connsiteY25" fmla="*/ 408404 h 4400550"/>
                <a:gd name="connsiteX26" fmla="*/ 652595 w 2825756"/>
                <a:gd name="connsiteY26" fmla="*/ 408404 h 4400550"/>
                <a:gd name="connsiteX27" fmla="*/ 652595 w 2825756"/>
                <a:gd name="connsiteY27" fmla="*/ 753954 h 4400550"/>
                <a:gd name="connsiteX28" fmla="*/ 406685 w 2825756"/>
                <a:gd name="connsiteY28" fmla="*/ 753954 h 4400550"/>
                <a:gd name="connsiteX29" fmla="*/ 406685 w 2825756"/>
                <a:gd name="connsiteY29" fmla="*/ 460747 h 4400550"/>
                <a:gd name="connsiteX30" fmla="*/ 360966 w 2825756"/>
                <a:gd name="connsiteY30" fmla="*/ 460747 h 4400550"/>
                <a:gd name="connsiteX31" fmla="*/ 360966 w 2825756"/>
                <a:gd name="connsiteY31" fmla="*/ 788080 h 4400550"/>
                <a:gd name="connsiteX32" fmla="*/ 372559 w 2825756"/>
                <a:gd name="connsiteY32" fmla="*/ 788080 h 4400550"/>
                <a:gd name="connsiteX33" fmla="*/ 372559 w 2825756"/>
                <a:gd name="connsiteY33" fmla="*/ 799673 h 4400550"/>
                <a:gd name="connsiteX34" fmla="*/ 699892 w 2825756"/>
                <a:gd name="connsiteY34" fmla="*/ 799673 h 4400550"/>
                <a:gd name="connsiteX35" fmla="*/ 699892 w 2825756"/>
                <a:gd name="connsiteY35" fmla="*/ 753954 h 4400550"/>
                <a:gd name="connsiteX36" fmla="*/ 698315 w 2825756"/>
                <a:gd name="connsiteY36" fmla="*/ 753954 h 4400550"/>
                <a:gd name="connsiteX37" fmla="*/ 698315 w 2825756"/>
                <a:gd name="connsiteY37" fmla="*/ 362686 h 4400550"/>
                <a:gd name="connsiteX38" fmla="*/ 652595 w 2825756"/>
                <a:gd name="connsiteY38" fmla="*/ 362686 h 4400550"/>
                <a:gd name="connsiteX39" fmla="*/ 652595 w 2825756"/>
                <a:gd name="connsiteY39" fmla="*/ 362684 h 4400550"/>
                <a:gd name="connsiteX40" fmla="*/ 0 w 2825756"/>
                <a:gd name="connsiteY40" fmla="*/ 0 h 4400550"/>
                <a:gd name="connsiteX41" fmla="*/ 2825756 w 2825756"/>
                <a:gd name="connsiteY41" fmla="*/ 0 h 4400550"/>
                <a:gd name="connsiteX42" fmla="*/ 2825756 w 2825756"/>
                <a:gd name="connsiteY42" fmla="*/ 4400550 h 4400550"/>
                <a:gd name="connsiteX43" fmla="*/ 0 w 2825756"/>
                <a:gd name="connsiteY43" fmla="*/ 4400550 h 440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2825756" h="4400550">
                  <a:moveTo>
                    <a:pt x="2576979" y="362685"/>
                  </a:moveTo>
                  <a:lnTo>
                    <a:pt x="2576979" y="3992147"/>
                  </a:lnTo>
                  <a:lnTo>
                    <a:pt x="2199786" y="3992147"/>
                  </a:lnTo>
                  <a:lnTo>
                    <a:pt x="2199786" y="3646597"/>
                  </a:lnTo>
                  <a:lnTo>
                    <a:pt x="2445696" y="3646597"/>
                  </a:lnTo>
                  <a:lnTo>
                    <a:pt x="2445696" y="3939804"/>
                  </a:lnTo>
                  <a:lnTo>
                    <a:pt x="2491415" y="3939804"/>
                  </a:lnTo>
                  <a:lnTo>
                    <a:pt x="2491415" y="3612471"/>
                  </a:lnTo>
                  <a:lnTo>
                    <a:pt x="2479822" y="3612471"/>
                  </a:lnTo>
                  <a:lnTo>
                    <a:pt x="2479822" y="3600878"/>
                  </a:lnTo>
                  <a:lnTo>
                    <a:pt x="2152489" y="3600878"/>
                  </a:lnTo>
                  <a:lnTo>
                    <a:pt x="2152489" y="3646597"/>
                  </a:lnTo>
                  <a:lnTo>
                    <a:pt x="2154066" y="3646597"/>
                  </a:lnTo>
                  <a:lnTo>
                    <a:pt x="2154066" y="4037865"/>
                  </a:lnTo>
                  <a:lnTo>
                    <a:pt x="2199786" y="4037865"/>
                  </a:lnTo>
                  <a:lnTo>
                    <a:pt x="2199786" y="4037867"/>
                  </a:lnTo>
                  <a:lnTo>
                    <a:pt x="2613910" y="4037867"/>
                  </a:lnTo>
                  <a:lnTo>
                    <a:pt x="2613910" y="4037865"/>
                  </a:lnTo>
                  <a:lnTo>
                    <a:pt x="2622698" y="4037865"/>
                  </a:lnTo>
                  <a:lnTo>
                    <a:pt x="2622698" y="362685"/>
                  </a:lnTo>
                  <a:close/>
                  <a:moveTo>
                    <a:pt x="238471" y="362684"/>
                  </a:moveTo>
                  <a:lnTo>
                    <a:pt x="238471" y="362686"/>
                  </a:lnTo>
                  <a:lnTo>
                    <a:pt x="229683" y="362686"/>
                  </a:lnTo>
                  <a:lnTo>
                    <a:pt x="229683" y="4037866"/>
                  </a:lnTo>
                  <a:lnTo>
                    <a:pt x="275402" y="4037866"/>
                  </a:lnTo>
                  <a:lnTo>
                    <a:pt x="275402" y="408404"/>
                  </a:lnTo>
                  <a:lnTo>
                    <a:pt x="652595" y="408404"/>
                  </a:lnTo>
                  <a:lnTo>
                    <a:pt x="652595" y="753954"/>
                  </a:lnTo>
                  <a:lnTo>
                    <a:pt x="406685" y="753954"/>
                  </a:lnTo>
                  <a:lnTo>
                    <a:pt x="406685" y="460747"/>
                  </a:lnTo>
                  <a:lnTo>
                    <a:pt x="360966" y="460747"/>
                  </a:lnTo>
                  <a:lnTo>
                    <a:pt x="360966" y="788080"/>
                  </a:lnTo>
                  <a:lnTo>
                    <a:pt x="372559" y="788080"/>
                  </a:lnTo>
                  <a:lnTo>
                    <a:pt x="372559" y="799673"/>
                  </a:lnTo>
                  <a:lnTo>
                    <a:pt x="699892" y="799673"/>
                  </a:lnTo>
                  <a:lnTo>
                    <a:pt x="699892" y="753954"/>
                  </a:lnTo>
                  <a:lnTo>
                    <a:pt x="698315" y="753954"/>
                  </a:lnTo>
                  <a:lnTo>
                    <a:pt x="698315" y="362686"/>
                  </a:lnTo>
                  <a:lnTo>
                    <a:pt x="652595" y="362686"/>
                  </a:lnTo>
                  <a:lnTo>
                    <a:pt x="652595" y="362684"/>
                  </a:lnTo>
                  <a:close/>
                  <a:moveTo>
                    <a:pt x="0" y="0"/>
                  </a:moveTo>
                  <a:lnTo>
                    <a:pt x="2825756" y="0"/>
                  </a:lnTo>
                  <a:lnTo>
                    <a:pt x="2825756" y="4400550"/>
                  </a:lnTo>
                  <a:lnTo>
                    <a:pt x="0" y="440055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文本框 4"/>
            <p:cNvSpPr txBox="1"/>
            <p:nvPr/>
          </p:nvSpPr>
          <p:spPr>
            <a:xfrm flipH="1">
              <a:off x="8279567" y="2459504"/>
              <a:ext cx="830997" cy="1938992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zh-CN" altLang="en-US" sz="4000" dirty="0">
                  <a:solidFill>
                    <a:schemeClr val="bg1"/>
                  </a:solidFill>
                  <a:latin typeface="站酷小薇LOGO体" panose="02010600010101010101" pitchFamily="2" charset="-122"/>
                  <a:ea typeface="站酷小薇LOGO体" panose="02010600010101010101" pitchFamily="2" charset="-122"/>
                </a:rPr>
                <a:t>致  </a:t>
              </a:r>
              <a:endParaRPr lang="en-US" altLang="zh-CN" sz="4000" dirty="0">
                <a:solidFill>
                  <a:schemeClr val="bg1"/>
                </a:solidFill>
                <a:latin typeface="站酷小薇LOGO体" panose="02010600010101010101" pitchFamily="2" charset="-122"/>
                <a:ea typeface="站酷小薇LOGO体" panose="02010600010101010101" pitchFamily="2" charset="-122"/>
              </a:endParaRPr>
            </a:p>
            <a:p>
              <a:endParaRPr lang="en-US" altLang="zh-CN" sz="4000" dirty="0">
                <a:solidFill>
                  <a:schemeClr val="bg1"/>
                </a:solidFill>
                <a:latin typeface="站酷小薇LOGO体" panose="02010600010101010101" pitchFamily="2" charset="-122"/>
                <a:ea typeface="站酷小薇LOGO体" panose="02010600010101010101" pitchFamily="2" charset="-122"/>
              </a:endParaRPr>
            </a:p>
            <a:p>
              <a:r>
                <a:rPr lang="zh-CN" altLang="en-US" sz="4000" dirty="0">
                  <a:solidFill>
                    <a:schemeClr val="bg1"/>
                  </a:solidFill>
                  <a:latin typeface="站酷小薇LOGO体" panose="02010600010101010101" pitchFamily="2" charset="-122"/>
                  <a:ea typeface="站酷小薇LOGO体" panose="02010600010101010101" pitchFamily="2" charset="-122"/>
                </a:rPr>
                <a:t>谢 </a:t>
              </a:r>
            </a:p>
          </p:txBody>
        </p:sp>
        <p:sp>
          <p:nvSpPr>
            <p:cNvPr id="6" name="矩形 5"/>
            <p:cNvSpPr/>
            <p:nvPr/>
          </p:nvSpPr>
          <p:spPr>
            <a:xfrm>
              <a:off x="9274806" y="1801453"/>
              <a:ext cx="553998" cy="3617075"/>
            </a:xfrm>
            <a:prstGeom prst="rect">
              <a:avLst/>
            </a:prstGeom>
            <a:grpFill/>
            <a:ln>
              <a:noFill/>
            </a:ln>
          </p:spPr>
          <p:txBody>
            <a:bodyPr vert="eaVert" wrap="square">
              <a:spAutoFit/>
            </a:bodyPr>
            <a:lstStyle/>
            <a:p>
              <a:pPr algn="ctr"/>
              <a:r>
                <a:rPr lang="en-US" altLang="zh-CN" sz="1200" spc="300" dirty="0">
                  <a:solidFill>
                    <a:schemeClr val="bg1"/>
                  </a:solidFill>
                  <a:latin typeface="Times New Roman" panose="02020603050405020304" pitchFamily="18" charset="0"/>
                  <a:ea typeface="隶书" panose="02010509060101010101" pitchFamily="49" charset="-122"/>
                  <a:cs typeface="Times New Roman" panose="02020603050405020304" pitchFamily="18" charset="0"/>
                </a:rPr>
                <a:t>The man who has made up his mind to win will never say impossible</a:t>
              </a:r>
              <a:endParaRPr lang="zh-CN" altLang="en-US" sz="1200" spc="300" dirty="0">
                <a:solidFill>
                  <a:schemeClr val="bg1"/>
                </a:solidFill>
                <a:latin typeface="Times New Roman" panose="02020603050405020304" pitchFamily="18" charset="0"/>
                <a:ea typeface="隶书" panose="02010509060101010101" pitchFamily="49" charset="-122"/>
                <a:cs typeface="Times New Roman" panose="02020603050405020304" pitchFamily="18" charset="0"/>
              </a:endParaRPr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>
            <a:extLst>
              <a:ext uri="{FF2B5EF4-FFF2-40B4-BE49-F238E27FC236}">
                <a16:creationId xmlns:a16="http://schemas.microsoft.com/office/drawing/2014/main" id="{F2AF2D1C-DB58-43BC-BE4C-9A2237F1E5CC}"/>
              </a:ext>
            </a:extLst>
          </p:cNvPr>
          <p:cNvSpPr txBox="1"/>
          <p:nvPr/>
        </p:nvSpPr>
        <p:spPr>
          <a:xfrm>
            <a:off x="7464268" y="1495193"/>
            <a:ext cx="573232" cy="530770"/>
          </a:xfrm>
          <a:custGeom>
            <a:avLst/>
            <a:gdLst/>
            <a:ahLst/>
            <a:cxnLst/>
            <a:rect l="l" t="t" r="r" b="b"/>
            <a:pathLst>
              <a:path w="900113" h="833437">
                <a:moveTo>
                  <a:pt x="690563" y="795337"/>
                </a:moveTo>
                <a:lnTo>
                  <a:pt x="721023" y="795337"/>
                </a:lnTo>
                <a:lnTo>
                  <a:pt x="690563" y="813360"/>
                </a:lnTo>
                <a:close/>
                <a:moveTo>
                  <a:pt x="247724" y="38100"/>
                </a:moveTo>
                <a:cubicBezTo>
                  <a:pt x="201885" y="38100"/>
                  <a:pt x="163426" y="72231"/>
                  <a:pt x="132345" y="140493"/>
                </a:cubicBezTo>
                <a:cubicBezTo>
                  <a:pt x="101265" y="208756"/>
                  <a:pt x="85725" y="300037"/>
                  <a:pt x="85725" y="414337"/>
                </a:cubicBezTo>
                <a:cubicBezTo>
                  <a:pt x="85725" y="534987"/>
                  <a:pt x="101265" y="628650"/>
                  <a:pt x="132345" y="695325"/>
                </a:cubicBezTo>
                <a:cubicBezTo>
                  <a:pt x="163426" y="762000"/>
                  <a:pt x="201885" y="795337"/>
                  <a:pt x="247724" y="795337"/>
                </a:cubicBezTo>
                <a:cubicBezTo>
                  <a:pt x="296838" y="795337"/>
                  <a:pt x="335297" y="762000"/>
                  <a:pt x="363103" y="695325"/>
                </a:cubicBezTo>
                <a:cubicBezTo>
                  <a:pt x="390909" y="628650"/>
                  <a:pt x="404813" y="534987"/>
                  <a:pt x="404813" y="414337"/>
                </a:cubicBezTo>
                <a:cubicBezTo>
                  <a:pt x="404813" y="300037"/>
                  <a:pt x="391716" y="208756"/>
                  <a:pt x="365522" y="140493"/>
                </a:cubicBezTo>
                <a:cubicBezTo>
                  <a:pt x="339328" y="72231"/>
                  <a:pt x="300062" y="38100"/>
                  <a:pt x="247724" y="38100"/>
                </a:cubicBezTo>
                <a:close/>
                <a:moveTo>
                  <a:pt x="881063" y="0"/>
                </a:moveTo>
                <a:lnTo>
                  <a:pt x="900113" y="0"/>
                </a:lnTo>
                <a:lnTo>
                  <a:pt x="900113" y="689370"/>
                </a:lnTo>
                <a:lnTo>
                  <a:pt x="821267" y="736023"/>
                </a:lnTo>
                <a:lnTo>
                  <a:pt x="823913" y="719658"/>
                </a:lnTo>
                <a:lnTo>
                  <a:pt x="823913" y="147339"/>
                </a:lnTo>
                <a:cubicBezTo>
                  <a:pt x="823913" y="134739"/>
                  <a:pt x="819944" y="124494"/>
                  <a:pt x="812006" y="116606"/>
                </a:cubicBezTo>
                <a:cubicBezTo>
                  <a:pt x="804069" y="108719"/>
                  <a:pt x="792162" y="104775"/>
                  <a:pt x="776287" y="104775"/>
                </a:cubicBezTo>
                <a:lnTo>
                  <a:pt x="690563" y="104775"/>
                </a:lnTo>
                <a:lnTo>
                  <a:pt x="690563" y="76200"/>
                </a:lnTo>
                <a:lnTo>
                  <a:pt x="733425" y="76200"/>
                </a:lnTo>
                <a:cubicBezTo>
                  <a:pt x="771525" y="76200"/>
                  <a:pt x="802481" y="69850"/>
                  <a:pt x="826294" y="57150"/>
                </a:cubicBezTo>
                <a:cubicBezTo>
                  <a:pt x="850106" y="44450"/>
                  <a:pt x="868363" y="25400"/>
                  <a:pt x="881063" y="0"/>
                </a:cubicBezTo>
                <a:close/>
                <a:moveTo>
                  <a:pt x="247650" y="0"/>
                </a:moveTo>
                <a:cubicBezTo>
                  <a:pt x="317500" y="0"/>
                  <a:pt x="375444" y="36512"/>
                  <a:pt x="421481" y="109537"/>
                </a:cubicBezTo>
                <a:cubicBezTo>
                  <a:pt x="467519" y="182562"/>
                  <a:pt x="490537" y="284162"/>
                  <a:pt x="490537" y="414337"/>
                </a:cubicBezTo>
                <a:cubicBezTo>
                  <a:pt x="490537" y="544512"/>
                  <a:pt x="467519" y="646906"/>
                  <a:pt x="421481" y="721518"/>
                </a:cubicBezTo>
                <a:cubicBezTo>
                  <a:pt x="375444" y="796131"/>
                  <a:pt x="317500" y="833437"/>
                  <a:pt x="247650" y="833437"/>
                </a:cubicBezTo>
                <a:cubicBezTo>
                  <a:pt x="177800" y="833437"/>
                  <a:pt x="119063" y="796924"/>
                  <a:pt x="71437" y="723900"/>
                </a:cubicBezTo>
                <a:cubicBezTo>
                  <a:pt x="23813" y="650875"/>
                  <a:pt x="0" y="547687"/>
                  <a:pt x="0" y="414337"/>
                </a:cubicBezTo>
                <a:cubicBezTo>
                  <a:pt x="0" y="290512"/>
                  <a:pt x="23019" y="190500"/>
                  <a:pt x="69056" y="114300"/>
                </a:cubicBezTo>
                <a:cubicBezTo>
                  <a:pt x="115094" y="38100"/>
                  <a:pt x="174625" y="0"/>
                  <a:pt x="247650" y="0"/>
                </a:cubicBezTo>
                <a:close/>
              </a:path>
            </a:pathLst>
          </a:custGeom>
          <a:solidFill>
            <a:srgbClr val="AD6126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noAutofit/>
          </a:bodyPr>
          <a:lstStyle/>
          <a:p>
            <a:endParaRPr lang="zh-CN" altLang="en-US" sz="9600" b="1" dirty="0">
              <a:solidFill>
                <a:srgbClr val="AD6126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cxnSp>
        <p:nvCxnSpPr>
          <p:cNvPr id="6" name="直接连接符 5">
            <a:extLst>
              <a:ext uri="{FF2B5EF4-FFF2-40B4-BE49-F238E27FC236}">
                <a16:creationId xmlns:a16="http://schemas.microsoft.com/office/drawing/2014/main" id="{F94833A4-71E2-46D0-A600-F4B2A265D41C}"/>
              </a:ext>
            </a:extLst>
          </p:cNvPr>
          <p:cNvCxnSpPr/>
          <p:nvPr/>
        </p:nvCxnSpPr>
        <p:spPr>
          <a:xfrm flipH="1">
            <a:off x="7613568" y="1624525"/>
            <a:ext cx="915799" cy="559470"/>
          </a:xfrm>
          <a:prstGeom prst="line">
            <a:avLst/>
          </a:prstGeom>
          <a:ln w="12700">
            <a:gradFill>
              <a:gsLst>
                <a:gs pos="0">
                  <a:schemeClr val="bg1"/>
                </a:gs>
                <a:gs pos="35000">
                  <a:schemeClr val="accent1">
                    <a:lumMod val="20000"/>
                    <a:lumOff val="80000"/>
                  </a:schemeClr>
                </a:gs>
                <a:gs pos="68000">
                  <a:srgbClr val="AF8461"/>
                </a:gs>
                <a:gs pos="100000">
                  <a:srgbClr val="AD6126"/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文本框 6">
            <a:extLst>
              <a:ext uri="{FF2B5EF4-FFF2-40B4-BE49-F238E27FC236}">
                <a16:creationId xmlns:a16="http://schemas.microsoft.com/office/drawing/2014/main" id="{EFA52FAE-4387-47DA-B9CA-5902F01E4BD0}"/>
              </a:ext>
            </a:extLst>
          </p:cNvPr>
          <p:cNvSpPr txBox="1"/>
          <p:nvPr/>
        </p:nvSpPr>
        <p:spPr>
          <a:xfrm>
            <a:off x="7466936" y="2492896"/>
            <a:ext cx="708334" cy="518505"/>
          </a:xfrm>
          <a:custGeom>
            <a:avLst/>
            <a:gdLst/>
            <a:ahLst/>
            <a:cxnLst/>
            <a:rect l="l" t="t" r="r" b="b"/>
            <a:pathLst>
              <a:path w="1076325" h="833437">
                <a:moveTo>
                  <a:pt x="247724" y="38100"/>
                </a:moveTo>
                <a:cubicBezTo>
                  <a:pt x="201885" y="38100"/>
                  <a:pt x="163426" y="72231"/>
                  <a:pt x="132345" y="140493"/>
                </a:cubicBezTo>
                <a:cubicBezTo>
                  <a:pt x="101265" y="208756"/>
                  <a:pt x="85725" y="300037"/>
                  <a:pt x="85725" y="414337"/>
                </a:cubicBezTo>
                <a:cubicBezTo>
                  <a:pt x="85725" y="534987"/>
                  <a:pt x="101265" y="628650"/>
                  <a:pt x="132345" y="695325"/>
                </a:cubicBezTo>
                <a:cubicBezTo>
                  <a:pt x="163426" y="762000"/>
                  <a:pt x="201885" y="795337"/>
                  <a:pt x="247724" y="795337"/>
                </a:cubicBezTo>
                <a:cubicBezTo>
                  <a:pt x="296838" y="795337"/>
                  <a:pt x="335297" y="762000"/>
                  <a:pt x="363103" y="695325"/>
                </a:cubicBezTo>
                <a:cubicBezTo>
                  <a:pt x="390909" y="628650"/>
                  <a:pt x="404813" y="534987"/>
                  <a:pt x="404813" y="414337"/>
                </a:cubicBezTo>
                <a:cubicBezTo>
                  <a:pt x="404813" y="300037"/>
                  <a:pt x="391716" y="208756"/>
                  <a:pt x="365522" y="140493"/>
                </a:cubicBezTo>
                <a:cubicBezTo>
                  <a:pt x="339328" y="72231"/>
                  <a:pt x="300062" y="38100"/>
                  <a:pt x="247724" y="38100"/>
                </a:cubicBezTo>
                <a:close/>
                <a:moveTo>
                  <a:pt x="852487" y="0"/>
                </a:moveTo>
                <a:cubicBezTo>
                  <a:pt x="928687" y="0"/>
                  <a:pt x="985044" y="19050"/>
                  <a:pt x="1021556" y="57150"/>
                </a:cubicBezTo>
                <a:cubicBezTo>
                  <a:pt x="1058069" y="95250"/>
                  <a:pt x="1076325" y="142875"/>
                  <a:pt x="1076325" y="200025"/>
                </a:cubicBezTo>
                <a:cubicBezTo>
                  <a:pt x="1076325" y="238125"/>
                  <a:pt x="1067594" y="276225"/>
                  <a:pt x="1050131" y="314325"/>
                </a:cubicBezTo>
                <a:cubicBezTo>
                  <a:pt x="1032669" y="352425"/>
                  <a:pt x="1004887" y="388937"/>
                  <a:pt x="966787" y="423862"/>
                </a:cubicBezTo>
                <a:cubicBezTo>
                  <a:pt x="874712" y="512762"/>
                  <a:pt x="804069" y="584993"/>
                  <a:pt x="754856" y="640556"/>
                </a:cubicBezTo>
                <a:cubicBezTo>
                  <a:pt x="705644" y="696118"/>
                  <a:pt x="676275" y="733425"/>
                  <a:pt x="666750" y="752475"/>
                </a:cubicBezTo>
                <a:lnTo>
                  <a:pt x="816557" y="752475"/>
                </a:lnTo>
                <a:lnTo>
                  <a:pt x="695300" y="823912"/>
                </a:lnTo>
                <a:lnTo>
                  <a:pt x="614363" y="823912"/>
                </a:lnTo>
                <a:lnTo>
                  <a:pt x="614363" y="762000"/>
                </a:lnTo>
                <a:cubicBezTo>
                  <a:pt x="630237" y="733425"/>
                  <a:pt x="656431" y="696912"/>
                  <a:pt x="692944" y="652462"/>
                </a:cubicBezTo>
                <a:cubicBezTo>
                  <a:pt x="729456" y="608012"/>
                  <a:pt x="777875" y="555625"/>
                  <a:pt x="838200" y="495300"/>
                </a:cubicBezTo>
                <a:cubicBezTo>
                  <a:pt x="890538" y="440779"/>
                  <a:pt x="929022" y="389458"/>
                  <a:pt x="953653" y="341337"/>
                </a:cubicBezTo>
                <a:cubicBezTo>
                  <a:pt x="978285" y="293216"/>
                  <a:pt x="990600" y="248295"/>
                  <a:pt x="990600" y="206573"/>
                </a:cubicBezTo>
                <a:cubicBezTo>
                  <a:pt x="990600" y="148877"/>
                  <a:pt x="977900" y="104787"/>
                  <a:pt x="952500" y="74302"/>
                </a:cubicBezTo>
                <a:cubicBezTo>
                  <a:pt x="927100" y="43817"/>
                  <a:pt x="889000" y="28575"/>
                  <a:pt x="838200" y="28575"/>
                </a:cubicBezTo>
                <a:cubicBezTo>
                  <a:pt x="800100" y="28575"/>
                  <a:pt x="767556" y="39092"/>
                  <a:pt x="740569" y="60126"/>
                </a:cubicBezTo>
                <a:cubicBezTo>
                  <a:pt x="713581" y="81161"/>
                  <a:pt x="700087" y="107875"/>
                  <a:pt x="700087" y="140270"/>
                </a:cubicBezTo>
                <a:cubicBezTo>
                  <a:pt x="700087" y="159668"/>
                  <a:pt x="705644" y="175840"/>
                  <a:pt x="716756" y="188788"/>
                </a:cubicBezTo>
                <a:cubicBezTo>
                  <a:pt x="727869" y="201736"/>
                  <a:pt x="733425" y="214684"/>
                  <a:pt x="733425" y="227632"/>
                </a:cubicBezTo>
                <a:cubicBezTo>
                  <a:pt x="733425" y="243855"/>
                  <a:pt x="729630" y="256009"/>
                  <a:pt x="722040" y="264095"/>
                </a:cubicBezTo>
                <a:cubicBezTo>
                  <a:pt x="714449" y="272182"/>
                  <a:pt x="703064" y="276225"/>
                  <a:pt x="687884" y="276225"/>
                </a:cubicBezTo>
                <a:cubicBezTo>
                  <a:pt x="669677" y="276225"/>
                  <a:pt x="655253" y="270668"/>
                  <a:pt x="644612" y="259556"/>
                </a:cubicBezTo>
                <a:cubicBezTo>
                  <a:pt x="633971" y="248443"/>
                  <a:pt x="628650" y="230187"/>
                  <a:pt x="628650" y="204787"/>
                </a:cubicBezTo>
                <a:cubicBezTo>
                  <a:pt x="628650" y="138112"/>
                  <a:pt x="652463" y="87312"/>
                  <a:pt x="700087" y="52387"/>
                </a:cubicBezTo>
                <a:cubicBezTo>
                  <a:pt x="747713" y="17462"/>
                  <a:pt x="798513" y="0"/>
                  <a:pt x="852487" y="0"/>
                </a:cubicBezTo>
                <a:close/>
                <a:moveTo>
                  <a:pt x="247650" y="0"/>
                </a:moveTo>
                <a:cubicBezTo>
                  <a:pt x="317500" y="0"/>
                  <a:pt x="375444" y="36512"/>
                  <a:pt x="421481" y="109537"/>
                </a:cubicBezTo>
                <a:cubicBezTo>
                  <a:pt x="467519" y="182562"/>
                  <a:pt x="490537" y="284162"/>
                  <a:pt x="490537" y="414337"/>
                </a:cubicBezTo>
                <a:cubicBezTo>
                  <a:pt x="490537" y="544512"/>
                  <a:pt x="467519" y="646906"/>
                  <a:pt x="421481" y="721518"/>
                </a:cubicBezTo>
                <a:cubicBezTo>
                  <a:pt x="375444" y="796131"/>
                  <a:pt x="317500" y="833437"/>
                  <a:pt x="247650" y="833437"/>
                </a:cubicBezTo>
                <a:cubicBezTo>
                  <a:pt x="177800" y="833437"/>
                  <a:pt x="119063" y="796925"/>
                  <a:pt x="71437" y="723900"/>
                </a:cubicBezTo>
                <a:cubicBezTo>
                  <a:pt x="23813" y="650875"/>
                  <a:pt x="0" y="547687"/>
                  <a:pt x="0" y="414337"/>
                </a:cubicBezTo>
                <a:cubicBezTo>
                  <a:pt x="0" y="290512"/>
                  <a:pt x="23019" y="190500"/>
                  <a:pt x="69056" y="114300"/>
                </a:cubicBezTo>
                <a:cubicBezTo>
                  <a:pt x="115094" y="38100"/>
                  <a:pt x="174625" y="0"/>
                  <a:pt x="247650" y="0"/>
                </a:cubicBezTo>
                <a:close/>
              </a:path>
            </a:pathLst>
          </a:custGeom>
          <a:solidFill>
            <a:srgbClr val="AD6126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noAutofit/>
          </a:bodyPr>
          <a:lstStyle/>
          <a:p>
            <a:endParaRPr lang="zh-CN" altLang="en-US" sz="9600" dirty="0">
              <a:solidFill>
                <a:srgbClr val="AD6126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cxnSp>
        <p:nvCxnSpPr>
          <p:cNvPr id="8" name="直接连接符 7">
            <a:extLst>
              <a:ext uri="{FF2B5EF4-FFF2-40B4-BE49-F238E27FC236}">
                <a16:creationId xmlns:a16="http://schemas.microsoft.com/office/drawing/2014/main" id="{6BA92146-0671-4368-9A34-F9F1F0CC876F}"/>
              </a:ext>
            </a:extLst>
          </p:cNvPr>
          <p:cNvCxnSpPr/>
          <p:nvPr/>
        </p:nvCxnSpPr>
        <p:spPr>
          <a:xfrm flipH="1">
            <a:off x="7626637" y="2624235"/>
            <a:ext cx="915799" cy="559470"/>
          </a:xfrm>
          <a:prstGeom prst="line">
            <a:avLst/>
          </a:prstGeom>
          <a:ln w="12700">
            <a:gradFill>
              <a:gsLst>
                <a:gs pos="0">
                  <a:schemeClr val="bg1"/>
                </a:gs>
                <a:gs pos="35000">
                  <a:schemeClr val="accent1">
                    <a:lumMod val="20000"/>
                    <a:lumOff val="80000"/>
                  </a:schemeClr>
                </a:gs>
                <a:gs pos="68000">
                  <a:srgbClr val="AF8461"/>
                </a:gs>
                <a:gs pos="100000">
                  <a:srgbClr val="AD6126"/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文本框 8">
            <a:hlinkClick r:id="rId2" action="ppaction://hlinksldjump"/>
            <a:extLst>
              <a:ext uri="{FF2B5EF4-FFF2-40B4-BE49-F238E27FC236}">
                <a16:creationId xmlns:a16="http://schemas.microsoft.com/office/drawing/2014/main" id="{303B799B-8124-4E3E-B7AB-8859FDF4A857}"/>
              </a:ext>
            </a:extLst>
          </p:cNvPr>
          <p:cNvSpPr txBox="1"/>
          <p:nvPr/>
        </p:nvSpPr>
        <p:spPr>
          <a:xfrm>
            <a:off x="8499987" y="2543438"/>
            <a:ext cx="198002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20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zh-CN" dirty="0"/>
              <a:t>绘制机械电气图</a:t>
            </a:r>
            <a:endParaRPr lang="zh-CN" altLang="en-US" dirty="0"/>
          </a:p>
        </p:txBody>
      </p:sp>
      <p:sp>
        <p:nvSpPr>
          <p:cNvPr id="10" name="文本框 9">
            <a:hlinkClick r:id="rId3" action="ppaction://hlinksldjump"/>
            <a:extLst>
              <a:ext uri="{FF2B5EF4-FFF2-40B4-BE49-F238E27FC236}">
                <a16:creationId xmlns:a16="http://schemas.microsoft.com/office/drawing/2014/main" id="{ADBE2BF3-4267-4CD4-BFBF-825FAFEEA3C3}"/>
              </a:ext>
            </a:extLst>
          </p:cNvPr>
          <p:cNvSpPr txBox="1"/>
          <p:nvPr/>
        </p:nvSpPr>
        <p:spPr>
          <a:xfrm>
            <a:off x="8507247" y="1484784"/>
            <a:ext cx="22365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20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zh-CN" dirty="0"/>
              <a:t>绘制常用电器图例</a:t>
            </a:r>
            <a:endParaRPr lang="zh-CN" altLang="en-US" dirty="0"/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id="{5B487DB4-FDD6-4F4A-A22D-E4B9A74A8B4B}"/>
              </a:ext>
            </a:extLst>
          </p:cNvPr>
          <p:cNvSpPr txBox="1"/>
          <p:nvPr/>
        </p:nvSpPr>
        <p:spPr>
          <a:xfrm>
            <a:off x="7473992" y="3515039"/>
            <a:ext cx="673921" cy="515979"/>
          </a:xfrm>
          <a:custGeom>
            <a:avLst/>
            <a:gdLst/>
            <a:ahLst/>
            <a:cxnLst/>
            <a:rect l="l" t="t" r="r" b="b"/>
            <a:pathLst>
              <a:path w="1083170" h="833437">
                <a:moveTo>
                  <a:pt x="678582" y="604837"/>
                </a:moveTo>
                <a:cubicBezTo>
                  <a:pt x="696789" y="604837"/>
                  <a:pt x="709687" y="612155"/>
                  <a:pt x="717277" y="626789"/>
                </a:cubicBezTo>
                <a:cubicBezTo>
                  <a:pt x="724868" y="641424"/>
                  <a:pt x="728663" y="653628"/>
                  <a:pt x="728663" y="663401"/>
                </a:cubicBezTo>
                <a:cubicBezTo>
                  <a:pt x="728663" y="679673"/>
                  <a:pt x="725488" y="693489"/>
                  <a:pt x="719138" y="704850"/>
                </a:cubicBezTo>
                <a:cubicBezTo>
                  <a:pt x="712788" y="716210"/>
                  <a:pt x="709613" y="726777"/>
                  <a:pt x="709613" y="736550"/>
                </a:cubicBezTo>
                <a:cubicBezTo>
                  <a:pt x="709613" y="756096"/>
                  <a:pt x="721680" y="772368"/>
                  <a:pt x="745815" y="785366"/>
                </a:cubicBezTo>
                <a:lnTo>
                  <a:pt x="749812" y="786901"/>
                </a:lnTo>
                <a:lnTo>
                  <a:pt x="720682" y="804171"/>
                </a:lnTo>
                <a:lnTo>
                  <a:pt x="685800" y="785812"/>
                </a:lnTo>
                <a:cubicBezTo>
                  <a:pt x="644525" y="754062"/>
                  <a:pt x="623888" y="717550"/>
                  <a:pt x="623888" y="676275"/>
                </a:cubicBezTo>
                <a:cubicBezTo>
                  <a:pt x="623888" y="657225"/>
                  <a:pt x="629965" y="640556"/>
                  <a:pt x="642119" y="626268"/>
                </a:cubicBezTo>
                <a:cubicBezTo>
                  <a:pt x="654273" y="611981"/>
                  <a:pt x="666428" y="604837"/>
                  <a:pt x="678582" y="604837"/>
                </a:cubicBezTo>
                <a:close/>
                <a:moveTo>
                  <a:pt x="247725" y="38100"/>
                </a:moveTo>
                <a:cubicBezTo>
                  <a:pt x="201886" y="38100"/>
                  <a:pt x="163426" y="72231"/>
                  <a:pt x="132346" y="140493"/>
                </a:cubicBezTo>
                <a:cubicBezTo>
                  <a:pt x="101265" y="208756"/>
                  <a:pt x="85725" y="300037"/>
                  <a:pt x="85725" y="414337"/>
                </a:cubicBezTo>
                <a:cubicBezTo>
                  <a:pt x="85725" y="534987"/>
                  <a:pt x="101265" y="628650"/>
                  <a:pt x="132346" y="695325"/>
                </a:cubicBezTo>
                <a:cubicBezTo>
                  <a:pt x="163426" y="762000"/>
                  <a:pt x="201886" y="795337"/>
                  <a:pt x="247725" y="795337"/>
                </a:cubicBezTo>
                <a:cubicBezTo>
                  <a:pt x="296838" y="795337"/>
                  <a:pt x="335298" y="762000"/>
                  <a:pt x="363104" y="695325"/>
                </a:cubicBezTo>
                <a:cubicBezTo>
                  <a:pt x="390910" y="628650"/>
                  <a:pt x="404813" y="534987"/>
                  <a:pt x="404813" y="414337"/>
                </a:cubicBezTo>
                <a:cubicBezTo>
                  <a:pt x="404813" y="300037"/>
                  <a:pt x="391716" y="208756"/>
                  <a:pt x="365522" y="140493"/>
                </a:cubicBezTo>
                <a:cubicBezTo>
                  <a:pt x="339328" y="72231"/>
                  <a:pt x="300063" y="38100"/>
                  <a:pt x="247725" y="38100"/>
                </a:cubicBezTo>
                <a:close/>
                <a:moveTo>
                  <a:pt x="842963" y="0"/>
                </a:moveTo>
                <a:cubicBezTo>
                  <a:pt x="906463" y="0"/>
                  <a:pt x="957263" y="20017"/>
                  <a:pt x="995363" y="60052"/>
                </a:cubicBezTo>
                <a:cubicBezTo>
                  <a:pt x="1033463" y="100087"/>
                  <a:pt x="1052513" y="142527"/>
                  <a:pt x="1052513" y="187374"/>
                </a:cubicBezTo>
                <a:cubicBezTo>
                  <a:pt x="1052513" y="235446"/>
                  <a:pt x="1040606" y="276299"/>
                  <a:pt x="1016794" y="309934"/>
                </a:cubicBezTo>
                <a:cubicBezTo>
                  <a:pt x="992981" y="343569"/>
                  <a:pt x="955675" y="368399"/>
                  <a:pt x="904875" y="384423"/>
                </a:cubicBezTo>
                <a:cubicBezTo>
                  <a:pt x="974725" y="409624"/>
                  <a:pt x="1022350" y="442714"/>
                  <a:pt x="1047750" y="483691"/>
                </a:cubicBezTo>
                <a:cubicBezTo>
                  <a:pt x="1060450" y="504180"/>
                  <a:pt x="1069975" y="524662"/>
                  <a:pt x="1076325" y="545138"/>
                </a:cubicBezTo>
                <a:lnTo>
                  <a:pt x="1083170" y="589266"/>
                </a:lnTo>
                <a:lnTo>
                  <a:pt x="994921" y="641585"/>
                </a:lnTo>
                <a:lnTo>
                  <a:pt x="1000125" y="597619"/>
                </a:lnTo>
                <a:cubicBezTo>
                  <a:pt x="1000125" y="539774"/>
                  <a:pt x="985044" y="493179"/>
                  <a:pt x="954881" y="457832"/>
                </a:cubicBezTo>
                <a:cubicBezTo>
                  <a:pt x="924719" y="422486"/>
                  <a:pt x="868363" y="404812"/>
                  <a:pt x="785813" y="404812"/>
                </a:cubicBezTo>
                <a:lnTo>
                  <a:pt x="785813" y="376237"/>
                </a:lnTo>
                <a:cubicBezTo>
                  <a:pt x="847676" y="376237"/>
                  <a:pt x="893304" y="360734"/>
                  <a:pt x="922697" y="329728"/>
                </a:cubicBezTo>
                <a:cubicBezTo>
                  <a:pt x="952091" y="298723"/>
                  <a:pt x="966788" y="255463"/>
                  <a:pt x="966788" y="199950"/>
                </a:cubicBezTo>
                <a:cubicBezTo>
                  <a:pt x="966788" y="154260"/>
                  <a:pt x="955117" y="114275"/>
                  <a:pt x="931776" y="79995"/>
                </a:cubicBezTo>
                <a:cubicBezTo>
                  <a:pt x="908435" y="45715"/>
                  <a:pt x="871885" y="28575"/>
                  <a:pt x="822127" y="28575"/>
                </a:cubicBezTo>
                <a:cubicBezTo>
                  <a:pt x="800348" y="28575"/>
                  <a:pt x="776945" y="34267"/>
                  <a:pt x="751917" y="45653"/>
                </a:cubicBezTo>
                <a:cubicBezTo>
                  <a:pt x="726889" y="57038"/>
                  <a:pt x="714375" y="75728"/>
                  <a:pt x="714375" y="101724"/>
                </a:cubicBezTo>
                <a:cubicBezTo>
                  <a:pt x="714375" y="127769"/>
                  <a:pt x="717550" y="144040"/>
                  <a:pt x="723900" y="150539"/>
                </a:cubicBezTo>
                <a:cubicBezTo>
                  <a:pt x="730250" y="157038"/>
                  <a:pt x="733425" y="165174"/>
                  <a:pt x="733425" y="174947"/>
                </a:cubicBezTo>
                <a:cubicBezTo>
                  <a:pt x="733425" y="191219"/>
                  <a:pt x="730250" y="204229"/>
                  <a:pt x="723900" y="213977"/>
                </a:cubicBezTo>
                <a:cubicBezTo>
                  <a:pt x="717550" y="223726"/>
                  <a:pt x="706438" y="228600"/>
                  <a:pt x="690563" y="228600"/>
                </a:cubicBezTo>
                <a:cubicBezTo>
                  <a:pt x="677863" y="228600"/>
                  <a:pt x="665956" y="223837"/>
                  <a:pt x="654844" y="214312"/>
                </a:cubicBezTo>
                <a:cubicBezTo>
                  <a:pt x="643731" y="204787"/>
                  <a:pt x="638175" y="187325"/>
                  <a:pt x="638175" y="161925"/>
                </a:cubicBezTo>
                <a:cubicBezTo>
                  <a:pt x="638175" y="114300"/>
                  <a:pt x="658813" y="75406"/>
                  <a:pt x="700088" y="45243"/>
                </a:cubicBezTo>
                <a:cubicBezTo>
                  <a:pt x="741363" y="15081"/>
                  <a:pt x="788988" y="0"/>
                  <a:pt x="842963" y="0"/>
                </a:cubicBezTo>
                <a:close/>
                <a:moveTo>
                  <a:pt x="247650" y="0"/>
                </a:moveTo>
                <a:cubicBezTo>
                  <a:pt x="317500" y="0"/>
                  <a:pt x="375444" y="36512"/>
                  <a:pt x="421481" y="109537"/>
                </a:cubicBezTo>
                <a:cubicBezTo>
                  <a:pt x="467519" y="182562"/>
                  <a:pt x="490538" y="284162"/>
                  <a:pt x="490538" y="414337"/>
                </a:cubicBezTo>
                <a:cubicBezTo>
                  <a:pt x="490538" y="544512"/>
                  <a:pt x="467519" y="646906"/>
                  <a:pt x="421481" y="721518"/>
                </a:cubicBezTo>
                <a:cubicBezTo>
                  <a:pt x="375444" y="796131"/>
                  <a:pt x="317500" y="833437"/>
                  <a:pt x="247650" y="833437"/>
                </a:cubicBezTo>
                <a:cubicBezTo>
                  <a:pt x="177800" y="833437"/>
                  <a:pt x="119063" y="796925"/>
                  <a:pt x="71438" y="723900"/>
                </a:cubicBezTo>
                <a:cubicBezTo>
                  <a:pt x="23813" y="650875"/>
                  <a:pt x="0" y="547687"/>
                  <a:pt x="0" y="414337"/>
                </a:cubicBezTo>
                <a:cubicBezTo>
                  <a:pt x="0" y="290512"/>
                  <a:pt x="23019" y="190500"/>
                  <a:pt x="69057" y="114300"/>
                </a:cubicBezTo>
                <a:cubicBezTo>
                  <a:pt x="115094" y="38100"/>
                  <a:pt x="174625" y="0"/>
                  <a:pt x="247650" y="0"/>
                </a:cubicBezTo>
                <a:close/>
              </a:path>
            </a:pathLst>
          </a:custGeom>
          <a:solidFill>
            <a:srgbClr val="AD6126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noAutofit/>
          </a:bodyPr>
          <a:lstStyle/>
          <a:p>
            <a:endParaRPr lang="zh-CN" altLang="en-US" sz="9600" dirty="0">
              <a:solidFill>
                <a:srgbClr val="AD6126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cxnSp>
        <p:nvCxnSpPr>
          <p:cNvPr id="12" name="直接连接符 11">
            <a:extLst>
              <a:ext uri="{FF2B5EF4-FFF2-40B4-BE49-F238E27FC236}">
                <a16:creationId xmlns:a16="http://schemas.microsoft.com/office/drawing/2014/main" id="{A47BFDC8-6961-4065-91C2-014D6693401C}"/>
              </a:ext>
            </a:extLst>
          </p:cNvPr>
          <p:cNvCxnSpPr/>
          <p:nvPr/>
        </p:nvCxnSpPr>
        <p:spPr>
          <a:xfrm flipH="1">
            <a:off x="7583757" y="3661618"/>
            <a:ext cx="915799" cy="559470"/>
          </a:xfrm>
          <a:prstGeom prst="line">
            <a:avLst/>
          </a:prstGeom>
          <a:ln w="12700">
            <a:gradFill>
              <a:gsLst>
                <a:gs pos="0">
                  <a:schemeClr val="bg1"/>
                </a:gs>
                <a:gs pos="35000">
                  <a:schemeClr val="accent1">
                    <a:lumMod val="20000"/>
                    <a:lumOff val="80000"/>
                  </a:schemeClr>
                </a:gs>
                <a:gs pos="68000">
                  <a:srgbClr val="AF8461"/>
                </a:gs>
                <a:gs pos="100000">
                  <a:srgbClr val="AD6126"/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文本框 12">
            <a:hlinkClick r:id="rId4" action="ppaction://hlinksldjump"/>
            <a:extLst>
              <a:ext uri="{FF2B5EF4-FFF2-40B4-BE49-F238E27FC236}">
                <a16:creationId xmlns:a16="http://schemas.microsoft.com/office/drawing/2014/main" id="{96BA2D39-1D78-481B-8785-2E700A175BF3}"/>
              </a:ext>
            </a:extLst>
          </p:cNvPr>
          <p:cNvSpPr txBox="1"/>
          <p:nvPr/>
        </p:nvSpPr>
        <p:spPr>
          <a:xfrm>
            <a:off x="8499554" y="3476875"/>
            <a:ext cx="249299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20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zh-CN" dirty="0"/>
              <a:t>绘制室内照明平面图</a:t>
            </a:r>
            <a:endParaRPr lang="zh-CN" altLang="en-US" dirty="0"/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id="{976BE5A2-1B76-4705-8B33-4602CB199237}"/>
              </a:ext>
            </a:extLst>
          </p:cNvPr>
          <p:cNvSpPr txBox="1"/>
          <p:nvPr/>
        </p:nvSpPr>
        <p:spPr>
          <a:xfrm>
            <a:off x="7469548" y="4466280"/>
            <a:ext cx="704686" cy="530014"/>
          </a:xfrm>
          <a:custGeom>
            <a:avLst/>
            <a:gdLst/>
            <a:ahLst/>
            <a:cxnLst/>
            <a:rect l="l" t="t" r="r" b="b"/>
            <a:pathLst>
              <a:path w="1119188" h="833437">
                <a:moveTo>
                  <a:pt x="909638" y="119062"/>
                </a:moveTo>
                <a:lnTo>
                  <a:pt x="638175" y="547687"/>
                </a:lnTo>
                <a:lnTo>
                  <a:pt x="914400" y="547687"/>
                </a:lnTo>
                <a:lnTo>
                  <a:pt x="914400" y="119062"/>
                </a:lnTo>
                <a:close/>
                <a:moveTo>
                  <a:pt x="247725" y="38100"/>
                </a:moveTo>
                <a:cubicBezTo>
                  <a:pt x="201886" y="38100"/>
                  <a:pt x="163426" y="72231"/>
                  <a:pt x="132346" y="140493"/>
                </a:cubicBezTo>
                <a:cubicBezTo>
                  <a:pt x="101265" y="208756"/>
                  <a:pt x="85725" y="300037"/>
                  <a:pt x="85725" y="414337"/>
                </a:cubicBezTo>
                <a:cubicBezTo>
                  <a:pt x="85725" y="534987"/>
                  <a:pt x="101265" y="628650"/>
                  <a:pt x="132346" y="695325"/>
                </a:cubicBezTo>
                <a:cubicBezTo>
                  <a:pt x="163426" y="762000"/>
                  <a:pt x="201886" y="795337"/>
                  <a:pt x="247725" y="795337"/>
                </a:cubicBezTo>
                <a:cubicBezTo>
                  <a:pt x="296838" y="795337"/>
                  <a:pt x="335298" y="762000"/>
                  <a:pt x="363104" y="695325"/>
                </a:cubicBezTo>
                <a:cubicBezTo>
                  <a:pt x="390910" y="628650"/>
                  <a:pt x="404813" y="534987"/>
                  <a:pt x="404813" y="414337"/>
                </a:cubicBezTo>
                <a:cubicBezTo>
                  <a:pt x="404813" y="300037"/>
                  <a:pt x="391716" y="208756"/>
                  <a:pt x="365522" y="140493"/>
                </a:cubicBezTo>
                <a:cubicBezTo>
                  <a:pt x="339328" y="72231"/>
                  <a:pt x="300063" y="38100"/>
                  <a:pt x="247725" y="38100"/>
                </a:cubicBezTo>
                <a:close/>
                <a:moveTo>
                  <a:pt x="942975" y="0"/>
                </a:moveTo>
                <a:lnTo>
                  <a:pt x="990600" y="0"/>
                </a:lnTo>
                <a:lnTo>
                  <a:pt x="990600" y="547687"/>
                </a:lnTo>
                <a:lnTo>
                  <a:pt x="1119188" y="547687"/>
                </a:lnTo>
                <a:lnTo>
                  <a:pt x="1119188" y="558469"/>
                </a:lnTo>
                <a:lnTo>
                  <a:pt x="1089451" y="576262"/>
                </a:lnTo>
                <a:lnTo>
                  <a:pt x="990600" y="576262"/>
                </a:lnTo>
                <a:lnTo>
                  <a:pt x="990600" y="635411"/>
                </a:lnTo>
                <a:lnTo>
                  <a:pt x="914400" y="681006"/>
                </a:lnTo>
                <a:lnTo>
                  <a:pt x="914400" y="576262"/>
                </a:lnTo>
                <a:lnTo>
                  <a:pt x="595313" y="576262"/>
                </a:lnTo>
                <a:lnTo>
                  <a:pt x="595313" y="552450"/>
                </a:lnTo>
                <a:close/>
                <a:moveTo>
                  <a:pt x="247650" y="0"/>
                </a:moveTo>
                <a:cubicBezTo>
                  <a:pt x="317500" y="0"/>
                  <a:pt x="375444" y="36512"/>
                  <a:pt x="421481" y="109537"/>
                </a:cubicBezTo>
                <a:cubicBezTo>
                  <a:pt x="467519" y="182562"/>
                  <a:pt x="490538" y="284162"/>
                  <a:pt x="490538" y="414337"/>
                </a:cubicBezTo>
                <a:cubicBezTo>
                  <a:pt x="490538" y="544512"/>
                  <a:pt x="467519" y="646906"/>
                  <a:pt x="421481" y="721518"/>
                </a:cubicBezTo>
                <a:cubicBezTo>
                  <a:pt x="375444" y="796131"/>
                  <a:pt x="317500" y="833437"/>
                  <a:pt x="247650" y="833437"/>
                </a:cubicBezTo>
                <a:cubicBezTo>
                  <a:pt x="177800" y="833437"/>
                  <a:pt x="119063" y="796925"/>
                  <a:pt x="71438" y="723900"/>
                </a:cubicBezTo>
                <a:cubicBezTo>
                  <a:pt x="23813" y="650875"/>
                  <a:pt x="0" y="547687"/>
                  <a:pt x="0" y="414337"/>
                </a:cubicBezTo>
                <a:cubicBezTo>
                  <a:pt x="0" y="290512"/>
                  <a:pt x="23019" y="190500"/>
                  <a:pt x="69056" y="114300"/>
                </a:cubicBezTo>
                <a:cubicBezTo>
                  <a:pt x="115094" y="38100"/>
                  <a:pt x="174625" y="0"/>
                  <a:pt x="247650" y="0"/>
                </a:cubicBezTo>
                <a:close/>
              </a:path>
            </a:pathLst>
          </a:custGeom>
          <a:solidFill>
            <a:srgbClr val="AD6126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noAutofit/>
          </a:bodyPr>
          <a:lstStyle/>
          <a:p>
            <a:endParaRPr lang="zh-CN" altLang="en-US" sz="9600" dirty="0">
              <a:solidFill>
                <a:srgbClr val="AD6126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cxnSp>
        <p:nvCxnSpPr>
          <p:cNvPr id="15" name="直接连接符 14">
            <a:extLst>
              <a:ext uri="{FF2B5EF4-FFF2-40B4-BE49-F238E27FC236}">
                <a16:creationId xmlns:a16="http://schemas.microsoft.com/office/drawing/2014/main" id="{B8AAA5C6-2DCE-4E57-906D-251FB7EC9015}"/>
              </a:ext>
            </a:extLst>
          </p:cNvPr>
          <p:cNvCxnSpPr/>
          <p:nvPr/>
        </p:nvCxnSpPr>
        <p:spPr>
          <a:xfrm flipH="1">
            <a:off x="7610219" y="4597722"/>
            <a:ext cx="915799" cy="559470"/>
          </a:xfrm>
          <a:prstGeom prst="line">
            <a:avLst/>
          </a:prstGeom>
          <a:ln w="12700">
            <a:gradFill>
              <a:gsLst>
                <a:gs pos="0">
                  <a:schemeClr val="bg1"/>
                </a:gs>
                <a:gs pos="35000">
                  <a:schemeClr val="accent1">
                    <a:lumMod val="20000"/>
                    <a:lumOff val="80000"/>
                  </a:schemeClr>
                </a:gs>
                <a:gs pos="68000">
                  <a:srgbClr val="AF8461"/>
                </a:gs>
                <a:gs pos="100000">
                  <a:srgbClr val="AD6126"/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文本框 15">
            <a:hlinkClick r:id="" action="ppaction://noaction"/>
            <a:extLst>
              <a:ext uri="{FF2B5EF4-FFF2-40B4-BE49-F238E27FC236}">
                <a16:creationId xmlns:a16="http://schemas.microsoft.com/office/drawing/2014/main" id="{34B6BD7B-C918-4394-839A-989E75BE973D}"/>
              </a:ext>
            </a:extLst>
          </p:cNvPr>
          <p:cNvSpPr txBox="1"/>
          <p:nvPr/>
        </p:nvSpPr>
        <p:spPr>
          <a:xfrm>
            <a:off x="8515079" y="4412979"/>
            <a:ext cx="198002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20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zh-CN" dirty="0"/>
              <a:t>绘制电子电路图</a:t>
            </a:r>
          </a:p>
        </p:txBody>
      </p:sp>
    </p:spTree>
    <p:extLst>
      <p:ext uri="{BB962C8B-B14F-4D97-AF65-F5344CB8AC3E}">
        <p14:creationId xmlns:p14="http://schemas.microsoft.com/office/powerpoint/2010/main" val="26332249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:a16="http://schemas.microsoft.com/office/drawing/2014/main" id="{70B88384-905C-4AEA-AE3A-D350425CDA51}"/>
              </a:ext>
            </a:extLst>
          </p:cNvPr>
          <p:cNvGrpSpPr/>
          <p:nvPr/>
        </p:nvGrpSpPr>
        <p:grpSpPr>
          <a:xfrm>
            <a:off x="2037963" y="3429000"/>
            <a:ext cx="2057222" cy="1809652"/>
            <a:chOff x="5198984" y="1169522"/>
            <a:chExt cx="2057222" cy="1809652"/>
          </a:xfrm>
        </p:grpSpPr>
        <p:sp>
          <p:nvSpPr>
            <p:cNvPr id="3" name="矩形 2">
              <a:extLst>
                <a:ext uri="{FF2B5EF4-FFF2-40B4-BE49-F238E27FC236}">
                  <a16:creationId xmlns:a16="http://schemas.microsoft.com/office/drawing/2014/main" id="{DB31FDBF-267D-4348-9E25-11EC13C47E49}"/>
                </a:ext>
              </a:extLst>
            </p:cNvPr>
            <p:cNvSpPr/>
            <p:nvPr/>
          </p:nvSpPr>
          <p:spPr>
            <a:xfrm>
              <a:off x="5413512" y="1278818"/>
              <a:ext cx="1842694" cy="1700356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" name="矩形 3">
              <a:extLst>
                <a:ext uri="{FF2B5EF4-FFF2-40B4-BE49-F238E27FC236}">
                  <a16:creationId xmlns:a16="http://schemas.microsoft.com/office/drawing/2014/main" id="{B1C595BC-2D4F-444E-A885-89D94DB137FB}"/>
                </a:ext>
              </a:extLst>
            </p:cNvPr>
            <p:cNvSpPr/>
            <p:nvPr/>
          </p:nvSpPr>
          <p:spPr>
            <a:xfrm>
              <a:off x="5413512" y="1278818"/>
              <a:ext cx="1628166" cy="1591060"/>
            </a:xfrm>
            <a:prstGeom prst="rect">
              <a:avLst/>
            </a:prstGeom>
            <a:solidFill>
              <a:schemeClr val="bg1">
                <a:alpha val="55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" name="矩形 4">
              <a:extLst>
                <a:ext uri="{FF2B5EF4-FFF2-40B4-BE49-F238E27FC236}">
                  <a16:creationId xmlns:a16="http://schemas.microsoft.com/office/drawing/2014/main" id="{9548591C-7FCA-4105-8577-D71609290D98}"/>
                </a:ext>
              </a:extLst>
            </p:cNvPr>
            <p:cNvSpPr/>
            <p:nvPr/>
          </p:nvSpPr>
          <p:spPr>
            <a:xfrm>
              <a:off x="5198984" y="1169522"/>
              <a:ext cx="1842694" cy="1700356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6" name="矩形 5">
            <a:extLst>
              <a:ext uri="{FF2B5EF4-FFF2-40B4-BE49-F238E27FC236}">
                <a16:creationId xmlns:a16="http://schemas.microsoft.com/office/drawing/2014/main" id="{E2BF0D4D-E156-4755-AAAF-E8152857EE17}"/>
              </a:ext>
            </a:extLst>
          </p:cNvPr>
          <p:cNvSpPr/>
          <p:nvPr/>
        </p:nvSpPr>
        <p:spPr>
          <a:xfrm>
            <a:off x="5307389" y="3972975"/>
            <a:ext cx="5109091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4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绘制常用电器</a:t>
            </a:r>
            <a:r>
              <a:rPr lang="zh-CN" altLang="en-US" sz="4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符号</a:t>
            </a:r>
            <a:endParaRPr lang="zh-CN" altLang="zh-CN" sz="4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738A045C-7173-4332-8A4E-B3E97332A76E}"/>
              </a:ext>
            </a:extLst>
          </p:cNvPr>
          <p:cNvSpPr txBox="1"/>
          <p:nvPr/>
        </p:nvSpPr>
        <p:spPr>
          <a:xfrm>
            <a:off x="2350597" y="3548996"/>
            <a:ext cx="1425390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9600" b="1" dirty="0">
                <a:solidFill>
                  <a:srgbClr val="FDB402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01</a:t>
            </a:r>
            <a:endParaRPr lang="zh-CN" altLang="en-US" sz="9600" b="1" dirty="0">
              <a:solidFill>
                <a:srgbClr val="FDB402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143695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id="{E2EFCA79-F421-4AAC-8E33-594705D667DA}"/>
              </a:ext>
            </a:extLst>
          </p:cNvPr>
          <p:cNvSpPr/>
          <p:nvPr/>
        </p:nvSpPr>
        <p:spPr>
          <a:xfrm>
            <a:off x="1784521" y="404664"/>
            <a:ext cx="8622958" cy="18846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>
              <a:lnSpc>
                <a:spcPct val="150000"/>
              </a:lnSpc>
            </a:pPr>
            <a:r>
              <a:rPr lang="en-US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10.1.1  </a:t>
            </a:r>
            <a:r>
              <a:rPr lang="zh-CN" altLang="en-US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绘制</a:t>
            </a:r>
            <a:r>
              <a:rPr lang="zh-CN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三相变压器符号</a:t>
            </a:r>
          </a:p>
          <a:p>
            <a:pPr indent="457200">
              <a:lnSpc>
                <a:spcPct val="150000"/>
              </a:lnSpc>
            </a:pPr>
            <a:r>
              <a:rPr lang="zh-CN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变压器一般用于电气设备的控制线路以及配电线路中，它是电气设备控制线路中比较常用的设备之一。三相变压器比较适用于交流</a:t>
            </a:r>
            <a:r>
              <a:rPr lang="en-US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50HZ</a:t>
            </a:r>
            <a:r>
              <a:rPr lang="zh-CN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至</a:t>
            </a:r>
            <a:r>
              <a:rPr lang="en-US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60HZ</a:t>
            </a:r>
            <a:r>
              <a:rPr lang="zh-CN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，电压</a:t>
            </a:r>
            <a:r>
              <a:rPr lang="en-US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660V</a:t>
            </a:r>
            <a:r>
              <a:rPr lang="zh-CN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以下的电路中。下面将以星，三角连接三相变压器为例。</a:t>
            </a:r>
          </a:p>
        </p:txBody>
      </p:sp>
      <p:pic>
        <p:nvPicPr>
          <p:cNvPr id="2" name="图片 1">
            <a:extLst>
              <a:ext uri="{FF2B5EF4-FFF2-40B4-BE49-F238E27FC236}">
                <a16:creationId xmlns:a16="http://schemas.microsoft.com/office/drawing/2014/main" id="{47167C32-BC33-4743-B356-2B5A24F16EF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19936" y="2492896"/>
            <a:ext cx="1152128" cy="31166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553633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id="{E2EFCA79-F421-4AAC-8E33-594705D667DA}"/>
              </a:ext>
            </a:extLst>
          </p:cNvPr>
          <p:cNvSpPr/>
          <p:nvPr/>
        </p:nvSpPr>
        <p:spPr>
          <a:xfrm>
            <a:off x="1924036" y="836712"/>
            <a:ext cx="8343927" cy="14401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>
              <a:lnSpc>
                <a:spcPct val="150000"/>
              </a:lnSpc>
            </a:pPr>
            <a:r>
              <a:rPr lang="en-US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10.1.2  </a:t>
            </a:r>
            <a:r>
              <a:rPr lang="zh-CN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常开、常闭按钮符号</a:t>
            </a:r>
          </a:p>
          <a:p>
            <a:pPr indent="457200">
              <a:lnSpc>
                <a:spcPct val="150000"/>
              </a:lnSpc>
            </a:pPr>
            <a:r>
              <a:rPr lang="zh-CN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常开和常闭钮是用来控制用电设备的自动运行和停止。如果两个触点是导通的，则称为常闭；两个触点是断开的，则称为常开。</a:t>
            </a:r>
          </a:p>
        </p:txBody>
      </p:sp>
      <p:pic>
        <p:nvPicPr>
          <p:cNvPr id="2050" name="图片 1">
            <a:extLst>
              <a:ext uri="{FF2B5EF4-FFF2-40B4-BE49-F238E27FC236}">
                <a16:creationId xmlns:a16="http://schemas.microsoft.com/office/drawing/2014/main" id="{E41E95F8-4147-4C0F-90DE-780C603A8C0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61723" y="2852936"/>
            <a:ext cx="3468554" cy="259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746014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id="{E2EFCA79-F421-4AAC-8E33-594705D667DA}"/>
              </a:ext>
            </a:extLst>
          </p:cNvPr>
          <p:cNvSpPr/>
          <p:nvPr/>
        </p:nvSpPr>
        <p:spPr>
          <a:xfrm>
            <a:off x="1924036" y="908720"/>
            <a:ext cx="8343927" cy="18846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>
              <a:lnSpc>
                <a:spcPct val="150000"/>
              </a:lnSpc>
            </a:pPr>
            <a:r>
              <a:rPr lang="en-US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10.1.3  </a:t>
            </a:r>
            <a:r>
              <a:rPr lang="zh-CN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开关接触器符号</a:t>
            </a:r>
          </a:p>
          <a:p>
            <a:pPr indent="457200">
              <a:lnSpc>
                <a:spcPct val="150000"/>
              </a:lnSpc>
            </a:pPr>
            <a:r>
              <a:rPr lang="zh-CN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接触器是自动控制系统中的重要元件之一，用小电流来控制大电流负载，可远距离控制，不仅能接通和切断电路，而且还具有低电压释放保护作用。下面就以常见开关接触器符号为例。</a:t>
            </a:r>
          </a:p>
        </p:txBody>
      </p:sp>
      <p:pic>
        <p:nvPicPr>
          <p:cNvPr id="3074" name="图片 1">
            <a:extLst>
              <a:ext uri="{FF2B5EF4-FFF2-40B4-BE49-F238E27FC236}">
                <a16:creationId xmlns:a16="http://schemas.microsoft.com/office/drawing/2014/main" id="{86A6173F-4637-46BB-8916-4E4416D1758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1725" y="3429000"/>
            <a:ext cx="4288548" cy="12897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5130182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id="{E2EFCA79-F421-4AAC-8E33-594705D667DA}"/>
              </a:ext>
            </a:extLst>
          </p:cNvPr>
          <p:cNvSpPr/>
          <p:nvPr/>
        </p:nvSpPr>
        <p:spPr>
          <a:xfrm>
            <a:off x="1924036" y="1340768"/>
            <a:ext cx="8343927" cy="9612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>
              <a:lnSpc>
                <a:spcPct val="150000"/>
              </a:lnSpc>
            </a:pPr>
            <a:r>
              <a:rPr lang="en-US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10.1.4  </a:t>
            </a:r>
            <a:r>
              <a:rPr lang="zh-CN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绘制电阻器</a:t>
            </a:r>
            <a:r>
              <a:rPr lang="zh-CN" altLang="en-US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符号</a:t>
            </a:r>
            <a:endParaRPr lang="zh-CN" altLang="zh-CN" sz="2000" kern="1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indent="457200">
              <a:lnSpc>
                <a:spcPct val="150000"/>
              </a:lnSpc>
            </a:pPr>
            <a:r>
              <a:rPr lang="zh-CN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电阻器在电路中起着阻流作用，主要用于电路的降压、分压以及分流。</a:t>
            </a:r>
          </a:p>
        </p:txBody>
      </p:sp>
      <p:pic>
        <p:nvPicPr>
          <p:cNvPr id="4098" name="图片 1">
            <a:extLst>
              <a:ext uri="{FF2B5EF4-FFF2-40B4-BE49-F238E27FC236}">
                <a16:creationId xmlns:a16="http://schemas.microsoft.com/office/drawing/2014/main" id="{F2AC6D55-B875-4968-8B9B-21B7D78CF27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7406" y="3429000"/>
            <a:ext cx="3977186" cy="13681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8031377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:a16="http://schemas.microsoft.com/office/drawing/2014/main" id="{70B88384-905C-4AEA-AE3A-D350425CDA51}"/>
              </a:ext>
            </a:extLst>
          </p:cNvPr>
          <p:cNvGrpSpPr/>
          <p:nvPr/>
        </p:nvGrpSpPr>
        <p:grpSpPr>
          <a:xfrm>
            <a:off x="2037963" y="3429000"/>
            <a:ext cx="2057222" cy="1809652"/>
            <a:chOff x="5198984" y="1169522"/>
            <a:chExt cx="2057222" cy="1809652"/>
          </a:xfrm>
        </p:grpSpPr>
        <p:sp>
          <p:nvSpPr>
            <p:cNvPr id="3" name="矩形 2">
              <a:extLst>
                <a:ext uri="{FF2B5EF4-FFF2-40B4-BE49-F238E27FC236}">
                  <a16:creationId xmlns:a16="http://schemas.microsoft.com/office/drawing/2014/main" id="{DB31FDBF-267D-4348-9E25-11EC13C47E49}"/>
                </a:ext>
              </a:extLst>
            </p:cNvPr>
            <p:cNvSpPr/>
            <p:nvPr/>
          </p:nvSpPr>
          <p:spPr>
            <a:xfrm>
              <a:off x="5413512" y="1278818"/>
              <a:ext cx="1842694" cy="1700356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" name="矩形 3">
              <a:extLst>
                <a:ext uri="{FF2B5EF4-FFF2-40B4-BE49-F238E27FC236}">
                  <a16:creationId xmlns:a16="http://schemas.microsoft.com/office/drawing/2014/main" id="{B1C595BC-2D4F-444E-A885-89D94DB137FB}"/>
                </a:ext>
              </a:extLst>
            </p:cNvPr>
            <p:cNvSpPr/>
            <p:nvPr/>
          </p:nvSpPr>
          <p:spPr>
            <a:xfrm>
              <a:off x="5413512" y="1278818"/>
              <a:ext cx="1628166" cy="1591060"/>
            </a:xfrm>
            <a:prstGeom prst="rect">
              <a:avLst/>
            </a:prstGeom>
            <a:solidFill>
              <a:schemeClr val="bg1">
                <a:alpha val="55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" name="矩形 4">
              <a:extLst>
                <a:ext uri="{FF2B5EF4-FFF2-40B4-BE49-F238E27FC236}">
                  <a16:creationId xmlns:a16="http://schemas.microsoft.com/office/drawing/2014/main" id="{9548591C-7FCA-4105-8577-D71609290D98}"/>
                </a:ext>
              </a:extLst>
            </p:cNvPr>
            <p:cNvSpPr/>
            <p:nvPr/>
          </p:nvSpPr>
          <p:spPr>
            <a:xfrm>
              <a:off x="5198984" y="1169522"/>
              <a:ext cx="1842694" cy="1700356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6" name="矩形 5">
            <a:extLst>
              <a:ext uri="{FF2B5EF4-FFF2-40B4-BE49-F238E27FC236}">
                <a16:creationId xmlns:a16="http://schemas.microsoft.com/office/drawing/2014/main" id="{E2BF0D4D-E156-4755-AAAF-E8152857EE17}"/>
              </a:ext>
            </a:extLst>
          </p:cNvPr>
          <p:cNvSpPr/>
          <p:nvPr/>
        </p:nvSpPr>
        <p:spPr>
          <a:xfrm>
            <a:off x="5307389" y="3972975"/>
            <a:ext cx="4493538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4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绘制机械电气图</a:t>
            </a: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738A045C-7173-4332-8A4E-B3E97332A76E}"/>
              </a:ext>
            </a:extLst>
          </p:cNvPr>
          <p:cNvSpPr txBox="1"/>
          <p:nvPr/>
        </p:nvSpPr>
        <p:spPr>
          <a:xfrm>
            <a:off x="2350597" y="3548996"/>
            <a:ext cx="1425390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9600" b="1" dirty="0">
                <a:solidFill>
                  <a:srgbClr val="FDB402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02</a:t>
            </a:r>
            <a:endParaRPr lang="zh-CN" altLang="en-US" sz="9600" b="1" dirty="0">
              <a:solidFill>
                <a:srgbClr val="FDB402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39802289"/>
      </p:ext>
    </p:extLst>
  </p:cSld>
  <p:clrMapOvr>
    <a:masterClrMapping/>
  </p:clrMapOvr>
</p:sld>
</file>

<file path=ppt/theme/theme1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TechComputer">
      <a:dk1>
        <a:srgbClr val="000000"/>
      </a:dk1>
      <a:lt1>
        <a:sysClr val="window" lastClr="FFFFFF"/>
      </a:lt1>
      <a:dk2>
        <a:srgbClr val="4D4D4D"/>
      </a:dk2>
      <a:lt2>
        <a:srgbClr val="DDDDDD"/>
      </a:lt2>
      <a:accent1>
        <a:srgbClr val="92D050"/>
      </a:accent1>
      <a:accent2>
        <a:srgbClr val="F7C331"/>
      </a:accent2>
      <a:accent3>
        <a:srgbClr val="47B8C7"/>
      </a:accent3>
      <a:accent4>
        <a:srgbClr val="B074BA"/>
      </a:accent4>
      <a:accent5>
        <a:srgbClr val="F34D47"/>
      </a:accent5>
      <a:accent6>
        <a:srgbClr val="FA8F30"/>
      </a:accent6>
      <a:hlink>
        <a:srgbClr val="47B8C7"/>
      </a:hlink>
      <a:folHlink>
        <a:srgbClr val="969696"/>
      </a:folHlink>
    </a:clrScheme>
    <a:fontScheme name="Consolas-Candara">
      <a:majorFont>
        <a:latin typeface="Consolas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TechComputer">
      <a:dk1>
        <a:srgbClr val="000000"/>
      </a:dk1>
      <a:lt1>
        <a:sysClr val="window" lastClr="FFFFFF"/>
      </a:lt1>
      <a:dk2>
        <a:srgbClr val="4D4D4D"/>
      </a:dk2>
      <a:lt2>
        <a:srgbClr val="DDDDDD"/>
      </a:lt2>
      <a:accent1>
        <a:srgbClr val="92D050"/>
      </a:accent1>
      <a:accent2>
        <a:srgbClr val="F7C331"/>
      </a:accent2>
      <a:accent3>
        <a:srgbClr val="47B8C7"/>
      </a:accent3>
      <a:accent4>
        <a:srgbClr val="B074BA"/>
      </a:accent4>
      <a:accent5>
        <a:srgbClr val="F34D47"/>
      </a:accent5>
      <a:accent6>
        <a:srgbClr val="FA8F30"/>
      </a:accent6>
      <a:hlink>
        <a:srgbClr val="47B8C7"/>
      </a:hlink>
      <a:folHlink>
        <a:srgbClr val="969696"/>
      </a:folHlink>
    </a:clrScheme>
    <a:fontScheme name="Consolas-Candara">
      <a:majorFont>
        <a:latin typeface="Consolas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TemplateFile" ma:contentTypeID="0x0101006EDDDB5EE6D98C44930B742096920B300400F5B6D36B3EF94B4E9A635CDF2A18F5B8" ma:contentTypeVersion="72" ma:contentTypeDescription="Create a new document." ma:contentTypeScope="" ma:versionID="a23e56308344d904b51738559c3d67c9">
  <xsd:schema xmlns:xsd="http://www.w3.org/2001/XMLSchema" xmlns:xs="http://www.w3.org/2001/XMLSchema" xmlns:p="http://schemas.microsoft.com/office/2006/metadata/properties" xmlns:ns2="4873beb7-5857-4685-be1f-d57550cc96cc" targetNamespace="http://schemas.microsoft.com/office/2006/metadata/properties" ma:root="true" ma:fieldsID="cd0908cc4600e77bf5da051303e00c8d" ns2:_="">
    <xsd:import namespace="4873beb7-5857-4685-be1f-d57550cc96cc"/>
    <xsd:element name="properties">
      <xsd:complexType>
        <xsd:sequence>
          <xsd:element name="documentManagement">
            <xsd:complexType>
              <xsd:all>
                <xsd:element ref="ns2:AcquiredFrom" minOccurs="0"/>
                <xsd:element ref="ns2:UACurrentWords" minOccurs="0"/>
                <xsd:element ref="ns2:TPApplication" minOccurs="0"/>
                <xsd:element ref="ns2:ApprovalLog" minOccurs="0"/>
                <xsd:element ref="ns2:ApprovalStatus" minOccurs="0"/>
                <xsd:element ref="ns2:AssetStart" minOccurs="0"/>
                <xsd:element ref="ns2:AssetExpire" minOccurs="0"/>
                <xsd:element ref="ns2:AssetId" minOccurs="0"/>
                <xsd:element ref="ns2:IsSearchable" minOccurs="0"/>
                <xsd:element ref="ns2:AssetType" minOccurs="0"/>
                <xsd:element ref="ns2:APAuthor" minOccurs="0"/>
                <xsd:element ref="ns2:AverageRating" minOccurs="0"/>
                <xsd:element ref="ns2:BlockPublish" minOccurs="0"/>
                <xsd:element ref="ns2:BugNumber" minOccurs="0"/>
                <xsd:element ref="ns2:CampaignTagsTaxHTField0" minOccurs="0"/>
                <xsd:element ref="ns2:TPClientViewer" minOccurs="0"/>
                <xsd:element ref="ns2:ClipArtFilename" minOccurs="0"/>
                <xsd:element ref="ns2:TPCommandLine" minOccurs="0"/>
                <xsd:element ref="ns2:TPComponent" minOccurs="0"/>
                <xsd:element ref="ns2:ContentItem" minOccurs="0"/>
                <xsd:element ref="ns2:CrawlForDependencies" minOccurs="0"/>
                <xsd:element ref="ns2:CSXHash" minOccurs="0"/>
                <xsd:element ref="ns2:CSXSubmissionMarket" minOccurs="0"/>
                <xsd:element ref="ns2:CSXUpdate" minOccurs="0"/>
                <xsd:element ref="ns2:IntlLangReviewDate" minOccurs="0"/>
                <xsd:element ref="ns2:IsDeleted" minOccurs="0"/>
                <xsd:element ref="ns2:APDescription" minOccurs="0"/>
                <xsd:element ref="ns2:DirectSourceMarket" minOccurs="0"/>
                <xsd:element ref="ns2:Downloads" minOccurs="0"/>
                <xsd:element ref="ns2:DSATActionTaken" minOccurs="0"/>
                <xsd:element ref="ns2:APEditor" minOccurs="0"/>
                <xsd:element ref="ns2:EditorialStatus" minOccurs="0"/>
                <xsd:element ref="ns2:EditorialTags" minOccurs="0"/>
                <xsd:element ref="ns2:TPExecutable" minOccurs="0"/>
                <xsd:element ref="ns2:FeatureTagsTaxHTField0" minOccurs="0"/>
                <xsd:element ref="ns2:TPFriendlyName" minOccurs="0"/>
                <xsd:element ref="ns2:FriendlyTitle" minOccurs="0"/>
                <xsd:element ref="ns2:PrimaryImageGen" minOccurs="0"/>
                <xsd:element ref="ns2:HandoffToMSDN" minOccurs="0"/>
                <xsd:element ref="ns2:InProjectListLookup" minOccurs="0"/>
                <xsd:element ref="ns2:TPInstallLocation" minOccurs="0"/>
                <xsd:element ref="ns2:InternalTagsTaxHTField0" minOccurs="0"/>
                <xsd:element ref="ns2:IntlLangReview" minOccurs="0"/>
                <xsd:element ref="ns2:IntlLangReviewer" minOccurs="0"/>
                <xsd:element ref="ns2:MarketSpecific" minOccurs="0"/>
                <xsd:element ref="ns2:LastCompleteVersionLookup" minOccurs="0"/>
                <xsd:element ref="ns2:LastHandOff" minOccurs="0"/>
                <xsd:element ref="ns2:LastModifiedDateTime" minOccurs="0"/>
                <xsd:element ref="ns2:LastPreviewErrorLookup" minOccurs="0"/>
                <xsd:element ref="ns2:LastPreviewResultLookup" minOccurs="0"/>
                <xsd:element ref="ns2:LastPreviewAttemptDateLookup" minOccurs="0"/>
                <xsd:element ref="ns2:LastPreviewedByLookup" minOccurs="0"/>
                <xsd:element ref="ns2:LastPreviewTimeLookup" minOccurs="0"/>
                <xsd:element ref="ns2:LastPreviewVersionLookup" minOccurs="0"/>
                <xsd:element ref="ns2:LastPublishErrorLookup" minOccurs="0"/>
                <xsd:element ref="ns2:LastPublishResultLookup" minOccurs="0"/>
                <xsd:element ref="ns2:LastPublishAttemptDateLookup" minOccurs="0"/>
                <xsd:element ref="ns2:LastPublishedByLookup" minOccurs="0"/>
                <xsd:element ref="ns2:LastPublishTimeLookup" minOccurs="0"/>
                <xsd:element ref="ns2:LastPublishVersionLookup" minOccurs="0"/>
                <xsd:element ref="ns2:TPLaunchHelpLinkType" minOccurs="0"/>
                <xsd:element ref="ns2:LegacyData" minOccurs="0"/>
                <xsd:element ref="ns2:TPLaunchHelpLink" minOccurs="0"/>
                <xsd:element ref="ns2:LocComments" minOccurs="0"/>
                <xsd:element ref="ns2:LocLastLocAttemptVersionLookup" minOccurs="0"/>
                <xsd:element ref="ns2:LocLastLocAttemptVersionTypeLookup" minOccurs="0"/>
                <xsd:element ref="ns2:LocManualTestRequired" minOccurs="0"/>
                <xsd:element ref="ns2:LocMarketGroupTiers2" minOccurs="0"/>
                <xsd:element ref="ns2:LocNewPublishedVersionLookup" minOccurs="0"/>
                <xsd:element ref="ns2:LocOverallHandbackStatusLookup" minOccurs="0"/>
                <xsd:element ref="ns2:LocOverallLocStatusLookup" minOccurs="0"/>
                <xsd:element ref="ns2:LocOverallPreviewStatusLookup" minOccurs="0"/>
                <xsd:element ref="ns2:LocOverallPublishStatusLookup" minOccurs="0"/>
                <xsd:element ref="ns2:IntlLocPriority" minOccurs="0"/>
                <xsd:element ref="ns2:LocProcessedForHandoffsLookup" minOccurs="0"/>
                <xsd:element ref="ns2:LocProcessedForMarketsLookup" minOccurs="0"/>
                <xsd:element ref="ns2:LocPublishedDependentAssetsLookup" minOccurs="0"/>
                <xsd:element ref="ns2:LocPublishedLinkedAssetsLookup" minOccurs="0"/>
                <xsd:element ref="ns2:LocRecommendedHandoff" minOccurs="0"/>
                <xsd:element ref="ns2:LocalizationTagsTaxHTField0" minOccurs="0"/>
                <xsd:element ref="ns2:MachineTranslated" minOccurs="0"/>
                <xsd:element ref="ns2:Manager" minOccurs="0"/>
                <xsd:element ref="ns2:Markets" minOccurs="0"/>
                <xsd:element ref="ns2:Milestone" minOccurs="0"/>
                <xsd:element ref="ns2:TPNamespace" minOccurs="0"/>
                <xsd:element ref="ns2:NumericId" minOccurs="0"/>
                <xsd:element ref="ns2:NumOfRatingsLookup" minOccurs="0"/>
                <xsd:element ref="ns2:OOCacheId" minOccurs="0"/>
                <xsd:element ref="ns2:OpenTemplate" minOccurs="0"/>
                <xsd:element ref="ns2:OriginAsset" minOccurs="0"/>
                <xsd:element ref="ns2:OriginalRelease" minOccurs="0"/>
                <xsd:element ref="ns2:OriginalSourceMarket" minOccurs="0"/>
                <xsd:element ref="ns2:OutputCachingOn" minOccurs="0"/>
                <xsd:element ref="ns2:ParentAssetId" minOccurs="0"/>
                <xsd:element ref="ns2:PlannedPubDate" minOccurs="0"/>
                <xsd:element ref="ns2:PolicheckWords" minOccurs="0"/>
                <xsd:element ref="ns2:BusinessGroup" minOccurs="0"/>
                <xsd:element ref="ns2:UAProjectedTotalWords" minOccurs="0"/>
                <xsd:element ref="ns2:Provider" minOccurs="0"/>
                <xsd:element ref="ns2:Providers" minOccurs="0"/>
                <xsd:element ref="ns2:PublishStatusLookup" minOccurs="0"/>
                <xsd:element ref="ns2:PublishTargets" minOccurs="0"/>
                <xsd:element ref="ns2:RecommendationsModifier" minOccurs="0"/>
                <xsd:element ref="ns2:ArtSampleDocs" minOccurs="0"/>
                <xsd:element ref="ns2:ScenarioTagsTaxHTField0" minOccurs="0"/>
                <xsd:element ref="ns2:ShowIn" minOccurs="0"/>
                <xsd:element ref="ns2:SourceTitle" minOccurs="0"/>
                <xsd:element ref="ns2:CSXSubmissionDate" minOccurs="0"/>
                <xsd:element ref="ns2:SubmitterId" minOccurs="0"/>
                <xsd:element ref="ns2:TaxCatchAll" minOccurs="0"/>
                <xsd:element ref="ns2:TaxCatchAllLabel" minOccurs="0"/>
                <xsd:element ref="ns2:TemplateStatus" minOccurs="0"/>
                <xsd:element ref="ns2:TemplateTemplateType" minOccurs="0"/>
                <xsd:element ref="ns2:ThumbnailAssetId" minOccurs="0"/>
                <xsd:element ref="ns2:TimesCloned" minOccurs="0"/>
                <xsd:element ref="ns2:TrustLevel" minOccurs="0"/>
                <xsd:element ref="ns2:UALocComments" minOccurs="0"/>
                <xsd:element ref="ns2:UALocRecommendation" minOccurs="0"/>
                <xsd:element ref="ns2:UANotes" minOccurs="0"/>
                <xsd:element ref="ns2:TPAppVersion" minOccurs="0"/>
                <xsd:element ref="ns2:VoteCount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873beb7-5857-4685-be1f-d57550cc96cc" elementFormDefault="qualified">
    <xsd:import namespace="http://schemas.microsoft.com/office/2006/documentManagement/types"/>
    <xsd:import namespace="http://schemas.microsoft.com/office/infopath/2007/PartnerControls"/>
    <xsd:element name="AcquiredFrom" ma:index="1" nillable="true" ma:displayName="Acquired From" ma:default="Internal MS" ma:internalName="AcquiredFrom" ma:readOnly="false">
      <xsd:simpleType>
        <xsd:restriction base="dms:Choice">
          <xsd:enumeration value="Internal MS"/>
          <xsd:enumeration value="Community"/>
          <xsd:enumeration value="MVP"/>
          <xsd:enumeration value="Publisher"/>
          <xsd:enumeration value="Partner"/>
          <xsd:enumeration value="None"/>
        </xsd:restriction>
      </xsd:simpleType>
    </xsd:element>
    <xsd:element name="UACurrentWords" ma:index="2" nillable="true" ma:displayName="Actual Word Count" ma:default="" ma:internalName="UACurrentWords" ma:readOnly="false">
      <xsd:simpleType>
        <xsd:restriction base="dms:Unknown"/>
      </xsd:simpleType>
    </xsd:element>
    <xsd:element name="TPApplication" ma:index="3" nillable="true" ma:displayName="Application to Open Template With" ma:default="" ma:internalName="TPApplication">
      <xsd:simpleType>
        <xsd:restriction base="dms:Text"/>
      </xsd:simpleType>
    </xsd:element>
    <xsd:element name="ApprovalLog" ma:index="4" nillable="true" ma:displayName="Approval Log" ma:default="" ma:hidden="true" ma:internalName="ApprovalLog" ma:readOnly="false">
      <xsd:simpleType>
        <xsd:restriction base="dms:Note"/>
      </xsd:simpleType>
    </xsd:element>
    <xsd:element name="ApprovalStatus" ma:index="5" nillable="true" ma:displayName="Approval Status" ma:default="InProgress" ma:internalName="ApprovalStatus" ma:readOnly="false">
      <xsd:simpleType>
        <xsd:restriction base="dms:Choice">
          <xsd:enumeration value="InProgress"/>
          <xsd:enumeration value="Rejected"/>
          <xsd:enumeration value="Questionable"/>
          <xsd:enumeration value="ApprovedAutomatic"/>
          <xsd:enumeration value="ApprovedManual"/>
          <xsd:enumeration value="On Hold"/>
          <xsd:enumeration value="Needs Review"/>
          <xsd:enumeration value="A Violation"/>
          <xsd:enumeration value="Unpublished Violation"/>
        </xsd:restriction>
      </xsd:simpleType>
    </xsd:element>
    <xsd:element name="AssetStart" ma:index="6" nillable="true" ma:displayName="Asset Begin Date" ma:default="[Today]" ma:internalName="AssetStart" ma:readOnly="false">
      <xsd:simpleType>
        <xsd:restriction base="dms:DateTime"/>
      </xsd:simpleType>
    </xsd:element>
    <xsd:element name="AssetExpire" ma:index="7" nillable="true" ma:displayName="Asset End Date" ma:default="2029-01-01T08:00:00Z" ma:format="DateTime" ma:internalName="AssetExpire" ma:readOnly="false">
      <xsd:simpleType>
        <xsd:restriction base="dms:DateTime"/>
      </xsd:simpleType>
    </xsd:element>
    <xsd:element name="AssetId" ma:index="8" nillable="true" ma:displayName="Asset ID" ma:default="" ma:indexed="true" ma:internalName="AssetId" ma:readOnly="false">
      <xsd:simpleType>
        <xsd:restriction base="dms:Text">
          <xsd:maxLength value="255"/>
        </xsd:restriction>
      </xsd:simpleType>
    </xsd:element>
    <xsd:element name="IsSearchable" ma:index="9" nillable="true" ma:displayName="Asset Searchable?" ma:default="true" ma:internalName="IsSearchable" ma:readOnly="false">
      <xsd:simpleType>
        <xsd:restriction base="dms:Boolean"/>
      </xsd:simpleType>
    </xsd:element>
    <xsd:element name="AssetType" ma:index="10" nillable="true" ma:displayName="Asset Type" ma:default="" ma:internalName="AssetType" ma:readOnly="false">
      <xsd:simpleType>
        <xsd:restriction base="dms:Unknown"/>
      </xsd:simpleType>
    </xsd:element>
    <xsd:element name="APAuthor" ma:index="11" nillable="true" ma:displayName="Author" ma:default="" ma:list="UserInfo" ma:internalName="APAutho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AverageRating" ma:index="12" nillable="true" ma:displayName="Average Rating" ma:internalName="AverageRating" ma:readOnly="false">
      <xsd:simpleType>
        <xsd:restriction base="dms:Text"/>
      </xsd:simpleType>
    </xsd:element>
    <xsd:element name="BlockPublish" ma:index="13" nillable="true" ma:displayName="Block from Publishing?" ma:default="" ma:internalName="BlockPublish" ma:readOnly="false">
      <xsd:simpleType>
        <xsd:restriction base="dms:Boolean"/>
      </xsd:simpleType>
    </xsd:element>
    <xsd:element name="BugNumber" ma:index="14" nillable="true" ma:displayName="Bug Number" ma:default="" ma:internalName="BugNumber" ma:readOnly="false">
      <xsd:simpleType>
        <xsd:restriction base="dms:Text"/>
      </xsd:simpleType>
    </xsd:element>
    <xsd:element name="CampaignTagsTaxHTField0" ma:index="16" nillable="true" ma:taxonomy="true" ma:internalName="CampaignTagsTaxHTField0" ma:taxonomyFieldName="CampaignTags" ma:displayName="Campaigns" ma:readOnly="false" ma:default="" ma:fieldId="{1df42cc3-2301-4f11-a52a-6ead923c29ed}" ma:taxonomyMulti="true" ma:sspId="8f79753a-75d3-41f5-8ca3-40b843941b4f" ma:termSetId="ca0e50d4-faa1-44ce-961e-bb1441c60e6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PClientViewer" ma:index="17" nillable="true" ma:displayName="Client Viewer" ma:default="" ma:internalName="TPClientViewer">
      <xsd:simpleType>
        <xsd:restriction base="dms:Text"/>
      </xsd:simpleType>
    </xsd:element>
    <xsd:element name="ClipArtFilename" ma:index="18" nillable="true" ma:displayName="Clip Art Name" ma:default="" ma:internalName="ClipArtFilename" ma:readOnly="false">
      <xsd:simpleType>
        <xsd:restriction base="dms:Text"/>
      </xsd:simpleType>
    </xsd:element>
    <xsd:element name="TPCommandLine" ma:index="19" nillable="true" ma:displayName="Command Line" ma:default="" ma:internalName="TPCommandLine">
      <xsd:simpleType>
        <xsd:restriction base="dms:Text"/>
      </xsd:simpleType>
    </xsd:element>
    <xsd:element name="TPComponent" ma:index="20" nillable="true" ma:displayName="Component" ma:default="" ma:internalName="TPComponent">
      <xsd:simpleType>
        <xsd:restriction base="dms:Text"/>
      </xsd:simpleType>
    </xsd:element>
    <xsd:element name="ContentItem" ma:index="21" nillable="true" ma:displayName="Content Item" ma:default="" ma:hidden="true" ma:internalName="ContentItem" ma:readOnly="false">
      <xsd:simpleType>
        <xsd:restriction base="dms:Unknown"/>
      </xsd:simpleType>
    </xsd:element>
    <xsd:element name="CrawlForDependencies" ma:index="23" nillable="true" ma:displayName="Crawl for Dependencies?" ma:default="true" ma:internalName="CrawlForDependencies" ma:readOnly="false">
      <xsd:simpleType>
        <xsd:restriction base="dms:Boolean"/>
      </xsd:simpleType>
    </xsd:element>
    <xsd:element name="CSXHash" ma:index="26" nillable="true" ma:displayName="CSX Hash" ma:default="" ma:indexed="true" ma:internalName="CSXHash" ma:readOnly="false">
      <xsd:simpleType>
        <xsd:restriction base="dms:Text"/>
      </xsd:simpleType>
    </xsd:element>
    <xsd:element name="CSXSubmissionMarket" ma:index="27" nillable="true" ma:displayName="CSX Submission Market" ma:default="" ma:list="{2FBD1B11-2ACE-4FDC-B5A3-635D4ADF6F1B}" ma:internalName="CSXSubmissionMarket" ma:readOnly="false" ma:showField="MarketName" ma:web="4873beb7-5857-4685-be1f-d57550cc96cc">
      <xsd:simpleType>
        <xsd:restriction base="dms:Lookup"/>
      </xsd:simpleType>
    </xsd:element>
    <xsd:element name="CSXUpdate" ma:index="28" nillable="true" ma:displayName="CSX Updated?" ma:default="false" ma:internalName="CSXUpdate" ma:readOnly="false">
      <xsd:simpleType>
        <xsd:restriction base="dms:Boolean"/>
      </xsd:simpleType>
    </xsd:element>
    <xsd:element name="IntlLangReviewDate" ma:index="29" nillable="true" ma:displayName="Date to Complete Intl QA" ma:default="" ma:internalName="IntlLangReviewDate" ma:readOnly="false">
      <xsd:simpleType>
        <xsd:restriction base="dms:DateTime"/>
      </xsd:simpleType>
    </xsd:element>
    <xsd:element name="IsDeleted" ma:index="30" nillable="true" ma:displayName="Deleted?" ma:default="" ma:internalName="IsDeleted" ma:readOnly="false">
      <xsd:simpleType>
        <xsd:restriction base="dms:Boolean"/>
      </xsd:simpleType>
    </xsd:element>
    <xsd:element name="APDescription" ma:index="31" nillable="true" ma:displayName="Description" ma:default="" ma:internalName="APDescription" ma:readOnly="false">
      <xsd:simpleType>
        <xsd:restriction base="dms:Note"/>
      </xsd:simpleType>
    </xsd:element>
    <xsd:element name="DirectSourceMarket" ma:index="32" nillable="true" ma:displayName="Direct Source Market Group" ma:default="" ma:internalName="DirectSourceMarket" ma:readOnly="false">
      <xsd:simpleType>
        <xsd:restriction base="dms:Text"/>
      </xsd:simpleType>
    </xsd:element>
    <xsd:element name="Downloads" ma:index="33" nillable="true" ma:displayName="Downloads" ma:default="0" ma:hidden="true" ma:internalName="Downloads" ma:readOnly="false">
      <xsd:simpleType>
        <xsd:restriction base="dms:Unknown"/>
      </xsd:simpleType>
    </xsd:element>
    <xsd:element name="DSATActionTaken" ma:index="34" nillable="true" ma:displayName="DSAT Action Taken" ma:default="" ma:internalName="DSATActionTaken" ma:readOnly="false">
      <xsd:simpleType>
        <xsd:restriction base="dms:Choice">
          <xsd:enumeration value="Best Bets"/>
          <xsd:enumeration value="Expire"/>
          <xsd:enumeration value="Hide"/>
          <xsd:enumeration value="None"/>
        </xsd:restriction>
      </xsd:simpleType>
    </xsd:element>
    <xsd:element name="APEditor" ma:index="35" nillable="true" ma:displayName="Editor" ma:default="" ma:list="UserInfo" ma:internalName="APEdito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EditorialStatus" ma:index="36" nillable="true" ma:displayName="Editorial Status" ma:default="" ma:internalName="EditorialStatus" ma:readOnly="false">
      <xsd:simpleType>
        <xsd:restriction base="dms:Unknown"/>
      </xsd:simpleType>
    </xsd:element>
    <xsd:element name="EditorialTags" ma:index="37" nillable="true" ma:displayName="Editorial Tags" ma:default="" ma:internalName="EditorialTags">
      <xsd:simpleType>
        <xsd:restriction base="dms:Unknown"/>
      </xsd:simpleType>
    </xsd:element>
    <xsd:element name="TPExecutable" ma:index="38" nillable="true" ma:displayName="Executable" ma:default="" ma:internalName="TPExecutable">
      <xsd:simpleType>
        <xsd:restriction base="dms:Text"/>
      </xsd:simpleType>
    </xsd:element>
    <xsd:element name="FeatureTagsTaxHTField0" ma:index="40" nillable="true" ma:taxonomy="true" ma:internalName="FeatureTagsTaxHTField0" ma:taxonomyFieldName="FeatureTags" ma:displayName="Features" ma:readOnly="false" ma:default="" ma:fieldId="{7fc0d542-15c6-4882-a8e3-13bca44403fb}" ma:taxonomyMulti="true" ma:sspId="8f79753a-75d3-41f5-8ca3-40b843941b4f" ma:termSetId="f1ab6845-967d-4854-a0ba-4ec07f0f8113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PFriendlyName" ma:index="41" nillable="true" ma:displayName="Friendly Name" ma:default="" ma:internalName="TPFriendlyName">
      <xsd:simpleType>
        <xsd:restriction base="dms:Text"/>
      </xsd:simpleType>
    </xsd:element>
    <xsd:element name="FriendlyTitle" ma:index="42" nillable="true" ma:displayName="Friendly Title" ma:default="" ma:description="Shorter title to be used when displaying search results" ma:internalName="FriendlyTitle" ma:readOnly="false">
      <xsd:simpleType>
        <xsd:restriction base="dms:Text"/>
      </xsd:simpleType>
    </xsd:element>
    <xsd:element name="PrimaryImageGen" ma:index="43" nillable="true" ma:displayName="Generate Images?" ma:default="true" ma:internalName="PrimaryImageGen">
      <xsd:simpleType>
        <xsd:restriction base="dms:Boolean"/>
      </xsd:simpleType>
    </xsd:element>
    <xsd:element name="HandoffToMSDN" ma:index="44" nillable="true" ma:displayName="Handoff To MSDN Date" ma:default="" ma:internalName="HandoffToMSDN" ma:readOnly="false">
      <xsd:simpleType>
        <xsd:restriction base="dms:DateTime"/>
      </xsd:simpleType>
    </xsd:element>
    <xsd:element name="InProjectListLookup" ma:index="45" nillable="true" ma:displayName="InProjectListLookup" ma:list="{9E343742-310B-4684-A24C-1D137CB4B230}" ma:internalName="InProjectListLookup" ma:readOnly="true" ma:showField="InProjectList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PInstallLocation" ma:index="46" nillable="true" ma:displayName="Install Location" ma:default="" ma:internalName="TPInstallLocation">
      <xsd:simpleType>
        <xsd:restriction base="dms:Text"/>
      </xsd:simpleType>
    </xsd:element>
    <xsd:element name="InternalTagsTaxHTField0" ma:index="48" nillable="true" ma:taxonomy="true" ma:internalName="InternalTagsTaxHTField0" ma:taxonomyFieldName="InternalTags" ma:displayName="Internal Tags" ma:readOnly="false" ma:default="" ma:fieldId="{1490b8a4-2706-41ec-b5e3-73176dccf34e}" ma:taxonomyMulti="true" ma:sspId="8f79753a-75d3-41f5-8ca3-40b843941b4f" ma:termSetId="82b6639e-f7fc-4c18-ad2d-003a6e707765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IntlLangReview" ma:index="49" nillable="true" ma:displayName="Intl Lang QA Review Required?" ma:default="" ma:internalName="IntlLangReview" ma:readOnly="false">
      <xsd:simpleType>
        <xsd:restriction base="dms:Boolean"/>
      </xsd:simpleType>
    </xsd:element>
    <xsd:element name="IntlLangReviewer" ma:index="50" nillable="true" ma:displayName="Intl Lang QA Reviewer" ma:default="" ma:internalName="IntlLangReviewer" ma:readOnly="false">
      <xsd:simpleType>
        <xsd:restriction base="dms:Text"/>
      </xsd:simpleType>
    </xsd:element>
    <xsd:element name="MarketSpecific" ma:index="51" nillable="true" ma:displayName="Is Market Specific?" ma:default="" ma:internalName="MarketSpecific" ma:readOnly="false">
      <xsd:simpleType>
        <xsd:restriction base="dms:Boolean"/>
      </xsd:simpleType>
    </xsd:element>
    <xsd:element name="LastCompleteVersionLookup" ma:index="52" nillable="true" ma:displayName="Last Complete Version Lookup" ma:default="" ma:list="{9E343742-310B-4684-A24C-1D137CB4B230}" ma:internalName="LastCompleteVersionLookup" ma:readOnly="true" ma:showField="LastCompleteVersion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HandOff" ma:index="53" nillable="true" ma:displayName="Last Hand-off" ma:default="" ma:internalName="LastHandOff" ma:readOnly="false">
      <xsd:simpleType>
        <xsd:restriction base="dms:DateTime"/>
      </xsd:simpleType>
    </xsd:element>
    <xsd:element name="LastModifiedDateTime" ma:index="54" nillable="true" ma:displayName="Last Modified Date" ma:default="" ma:internalName="LastModifiedDateTime" ma:readOnly="false">
      <xsd:simpleType>
        <xsd:restriction base="dms:DateTime"/>
      </xsd:simpleType>
    </xsd:element>
    <xsd:element name="LastPreviewErrorLookup" ma:index="55" nillable="true" ma:displayName="Last Preview Attempt Error" ma:default="" ma:list="{9E343742-310B-4684-A24C-1D137CB4B230}" ma:internalName="LastPreviewErrorLookup" ma:readOnly="true" ma:showField="LastPreviewError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ResultLookup" ma:index="56" nillable="true" ma:displayName="Last Preview Attempt Result" ma:default="" ma:list="{9E343742-310B-4684-A24C-1D137CB4B230}" ma:internalName="LastPreviewResultLookup" ma:readOnly="true" ma:showField="LastPreviewResult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AttemptDateLookup" ma:index="57" nillable="true" ma:displayName="Last Preview Attempted On" ma:default="" ma:list="{9E343742-310B-4684-A24C-1D137CB4B230}" ma:internalName="LastPreviewAttemptDateLookup" ma:readOnly="true" ma:showField="LastPreviewAttemptDat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edByLookup" ma:index="58" nillable="true" ma:displayName="Last Previewed By" ma:default="" ma:list="{9E343742-310B-4684-A24C-1D137CB4B230}" ma:internalName="LastPreviewedByLookup" ma:readOnly="true" ma:showField="LastPreviewedBy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TimeLookup" ma:index="59" nillable="true" ma:displayName="Last Previewed Date" ma:default="" ma:list="{9E343742-310B-4684-A24C-1D137CB4B230}" ma:internalName="LastPreviewTimeLookup" ma:readOnly="true" ma:showField="LastPreviewTim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VersionLookup" ma:index="60" nillable="true" ma:displayName="Last Previewed Version" ma:default="" ma:list="{9E343742-310B-4684-A24C-1D137CB4B230}" ma:internalName="LastPreviewVersionLookup" ma:readOnly="true" ma:showField="LastPreviewVersion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ErrorLookup" ma:index="61" nillable="true" ma:displayName="Last Publish Attempt Error" ma:default="" ma:list="{9E343742-310B-4684-A24C-1D137CB4B230}" ma:internalName="LastPublishErrorLookup" ma:readOnly="true" ma:showField="LastPublishError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ResultLookup" ma:index="62" nillable="true" ma:displayName="Last Publish Attempt Result" ma:default="" ma:list="{9E343742-310B-4684-A24C-1D137CB4B230}" ma:internalName="LastPublishResultLookup" ma:readOnly="true" ma:showField="LastPublishResult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AttemptDateLookup" ma:index="63" nillable="true" ma:displayName="Last Publish Attempted On" ma:default="" ma:list="{9E343742-310B-4684-A24C-1D137CB4B230}" ma:internalName="LastPublishAttemptDateLookup" ma:readOnly="true" ma:showField="LastPublishAttemptDat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edByLookup" ma:index="64" nillable="true" ma:displayName="Last Published By" ma:default="" ma:list="{9E343742-310B-4684-A24C-1D137CB4B230}" ma:internalName="LastPublishedByLookup" ma:readOnly="true" ma:showField="LastPublishedBy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TimeLookup" ma:index="65" nillable="true" ma:displayName="Last Published Date" ma:default="" ma:list="{9E343742-310B-4684-A24C-1D137CB4B230}" ma:internalName="LastPublishTimeLookup" ma:readOnly="true" ma:showField="LastPublishTim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VersionLookup" ma:index="66" nillable="true" ma:displayName="Last Published Version" ma:default="" ma:list="{9E343742-310B-4684-A24C-1D137CB4B230}" ma:internalName="LastPublishVersionLookup" ma:readOnly="true" ma:showField="LastPublishVersion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PLaunchHelpLinkType" ma:index="67" nillable="true" ma:displayName="Launch Help Link Type" ma:default="Template" ma:internalName="TPLaunchHelpLinkType">
      <xsd:simpleType>
        <xsd:restriction base="dms:Choice">
          <xsd:enumeration value="Template"/>
          <xsd:enumeration value="Training"/>
          <xsd:enumeration value="URL"/>
          <xsd:enumeration value="None"/>
        </xsd:restriction>
      </xsd:simpleType>
    </xsd:element>
    <xsd:element name="LegacyData" ma:index="68" nillable="true" ma:displayName="Legacy Data" ma:default="" ma:internalName="LegacyData" ma:readOnly="false">
      <xsd:simpleType>
        <xsd:restriction base="dms:Note"/>
      </xsd:simpleType>
    </xsd:element>
    <xsd:element name="TPLaunchHelpLink" ma:index="69" nillable="true" ma:displayName="Link to Launch Help Topic" ma:default="" ma:internalName="TPLaunchHelpLink">
      <xsd:simpleType>
        <xsd:restriction base="dms:Text"/>
      </xsd:simpleType>
    </xsd:element>
    <xsd:element name="LocComments" ma:index="70" nillable="true" ma:displayName="Loc Approval Comments" ma:default="" ma:internalName="LocComments" ma:readOnly="false">
      <xsd:simpleType>
        <xsd:restriction base="dms:Note"/>
      </xsd:simpleType>
    </xsd:element>
    <xsd:element name="LocLastLocAttemptVersionLookup" ma:index="71" nillable="true" ma:displayName="Loc Last Loc Attempt Version" ma:default="" ma:list="{7DD1DCEC-E449-43D3-891F-7DC62F62AD21}" ma:internalName="LocLastLocAttemptVersionLookup" ma:readOnly="false" ma:showField="LastLocAttemptVersion" ma:web="4873beb7-5857-4685-be1f-d57550cc96cc">
      <xsd:simpleType>
        <xsd:restriction base="dms:Lookup"/>
      </xsd:simpleType>
    </xsd:element>
    <xsd:element name="LocLastLocAttemptVersionTypeLookup" ma:index="72" nillable="true" ma:displayName="Loc Last Loc Attempt Version Type" ma:default="" ma:list="{7DD1DCEC-E449-43D3-891F-7DC62F62AD21}" ma:internalName="LocLastLocAttemptVersionTypeLookup" ma:readOnly="true" ma:showField="LastLocAttemptVersionType" ma:web="4873beb7-5857-4685-be1f-d57550cc96cc">
      <xsd:simpleType>
        <xsd:restriction base="dms:Lookup"/>
      </xsd:simpleType>
    </xsd:element>
    <xsd:element name="LocManualTestRequired" ma:index="73" nillable="true" ma:displayName="Loc Manual Test Required" ma:default="" ma:internalName="LocManualTestRequired" ma:readOnly="false">
      <xsd:simpleType>
        <xsd:restriction base="dms:Boolean"/>
      </xsd:simpleType>
    </xsd:element>
    <xsd:element name="LocMarketGroupTiers2" ma:index="74" nillable="true" ma:displayName="Loc Market Group Tiers" ma:internalName="LocMarketGroupTiers2" ma:readOnly="false">
      <xsd:simpleType>
        <xsd:restriction base="dms:Unknown"/>
      </xsd:simpleType>
    </xsd:element>
    <xsd:element name="LocNewPublishedVersionLookup" ma:index="75" nillable="true" ma:displayName="Loc New Published Version Lookup" ma:default="" ma:list="{7DD1DCEC-E449-43D3-891F-7DC62F62AD21}" ma:internalName="LocNewPublishedVersionLookup" ma:readOnly="true" ma:showField="NewPublishedVersion" ma:web="4873beb7-5857-4685-be1f-d57550cc96cc">
      <xsd:simpleType>
        <xsd:restriction base="dms:Lookup"/>
      </xsd:simpleType>
    </xsd:element>
    <xsd:element name="LocOverallHandbackStatusLookup" ma:index="76" nillable="true" ma:displayName="Loc Overall Handback Status" ma:default="" ma:list="{7DD1DCEC-E449-43D3-891F-7DC62F62AD21}" ma:internalName="LocOverallHandbackStatusLookup" ma:readOnly="true" ma:showField="OverallHandbackStatus" ma:web="4873beb7-5857-4685-be1f-d57550cc96cc">
      <xsd:simpleType>
        <xsd:restriction base="dms:Lookup"/>
      </xsd:simpleType>
    </xsd:element>
    <xsd:element name="LocOverallLocStatusLookup" ma:index="77" nillable="true" ma:displayName="Loc Overall Localize Status" ma:default="" ma:list="{7DD1DCEC-E449-43D3-891F-7DC62F62AD21}" ma:internalName="LocOverallLocStatusLookup" ma:readOnly="true" ma:showField="OverallLocStatus" ma:web="4873beb7-5857-4685-be1f-d57550cc96cc">
      <xsd:simpleType>
        <xsd:restriction base="dms:Lookup"/>
      </xsd:simpleType>
    </xsd:element>
    <xsd:element name="LocOverallPreviewStatusLookup" ma:index="78" nillable="true" ma:displayName="Loc Overall Preview Status" ma:default="" ma:list="{7DD1DCEC-E449-43D3-891F-7DC62F62AD21}" ma:internalName="LocOverallPreviewStatusLookup" ma:readOnly="true" ma:showField="OverallPreviewStatus" ma:web="4873beb7-5857-4685-be1f-d57550cc96cc">
      <xsd:simpleType>
        <xsd:restriction base="dms:Lookup"/>
      </xsd:simpleType>
    </xsd:element>
    <xsd:element name="LocOverallPublishStatusLookup" ma:index="79" nillable="true" ma:displayName="Loc Overall Publish Status" ma:default="" ma:list="{7DD1DCEC-E449-43D3-891F-7DC62F62AD21}" ma:internalName="LocOverallPublishStatusLookup" ma:readOnly="true" ma:showField="OverallPublishStatus" ma:web="4873beb7-5857-4685-be1f-d57550cc96cc">
      <xsd:simpleType>
        <xsd:restriction base="dms:Lookup"/>
      </xsd:simpleType>
    </xsd:element>
    <xsd:element name="IntlLocPriority" ma:index="80" nillable="true" ma:displayName="Loc Priority" ma:default="" ma:internalName="IntlLocPriority" ma:readOnly="false">
      <xsd:simpleType>
        <xsd:restriction base="dms:Unknown"/>
      </xsd:simpleType>
    </xsd:element>
    <xsd:element name="LocProcessedForHandoffsLookup" ma:index="81" nillable="true" ma:displayName="Loc Processed For Handoffs" ma:default="" ma:list="{7DD1DCEC-E449-43D3-891F-7DC62F62AD21}" ma:internalName="LocProcessedForHandoffsLookup" ma:readOnly="true" ma:showField="ProcessedForHandoffs" ma:web="4873beb7-5857-4685-be1f-d57550cc96cc">
      <xsd:simpleType>
        <xsd:restriction base="dms:Lookup"/>
      </xsd:simpleType>
    </xsd:element>
    <xsd:element name="LocProcessedForMarketsLookup" ma:index="82" nillable="true" ma:displayName="Loc Processed For Markets" ma:default="" ma:list="{7DD1DCEC-E449-43D3-891F-7DC62F62AD21}" ma:internalName="LocProcessedForMarketsLookup" ma:readOnly="true" ma:showField="ProcessedForMarkets" ma:web="4873beb7-5857-4685-be1f-d57550cc96cc">
      <xsd:simpleType>
        <xsd:restriction base="dms:Lookup"/>
      </xsd:simpleType>
    </xsd:element>
    <xsd:element name="LocPublishedDependentAssetsLookup" ma:index="83" nillable="true" ma:displayName="Loc Published Dependent Assets" ma:default="" ma:list="{7DD1DCEC-E449-43D3-891F-7DC62F62AD21}" ma:internalName="LocPublishedDependentAssetsLookup" ma:readOnly="true" ma:showField="PublishedDependentAssets" ma:web="4873beb7-5857-4685-be1f-d57550cc96cc">
      <xsd:simpleType>
        <xsd:restriction base="dms:Lookup"/>
      </xsd:simpleType>
    </xsd:element>
    <xsd:element name="LocPublishedLinkedAssetsLookup" ma:index="84" nillable="true" ma:displayName="Loc Published Linked Assets" ma:default="" ma:list="{7DD1DCEC-E449-43D3-891F-7DC62F62AD21}" ma:internalName="LocPublishedLinkedAssetsLookup" ma:readOnly="true" ma:showField="PublishedLinkedAssets" ma:web="4873beb7-5857-4685-be1f-d57550cc96cc">
      <xsd:simpleType>
        <xsd:restriction base="dms:Lookup"/>
      </xsd:simpleType>
    </xsd:element>
    <xsd:element name="LocRecommendedHandoff" ma:index="85" nillable="true" ma:displayName="Loc Recommended Handoff" ma:default="" ma:indexed="true" ma:internalName="LocRecommendedHandoff" ma:readOnly="false">
      <xsd:simpleType>
        <xsd:restriction base="dms:Text"/>
      </xsd:simpleType>
    </xsd:element>
    <xsd:element name="LocalizationTagsTaxHTField0" ma:index="87" nillable="true" ma:taxonomy="true" ma:internalName="LocalizationTagsTaxHTField0" ma:taxonomyFieldName="LocalizationTags" ma:displayName="Localization Tags" ma:readOnly="false" ma:default="" ma:fieldId="{00f02cb3-2c7c-424a-9c61-10e9b6878429}" ma:taxonomyMulti="true" ma:sspId="8f79753a-75d3-41f5-8ca3-40b843941b4f" ma:termSetId="5b7703a5-8e8b-4b58-8b31-1cea35331da3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MachineTranslated" ma:index="88" nillable="true" ma:displayName="Machine Translated" ma:default="" ma:internalName="MachineTranslated" ma:readOnly="false">
      <xsd:simpleType>
        <xsd:restriction base="dms:Boolean"/>
      </xsd:simpleType>
    </xsd:element>
    <xsd:element name="Manager" ma:index="89" nillable="true" ma:displayName="Manager" ma:hidden="true" ma:internalName="Manager" ma:readOnly="false">
      <xsd:simpleType>
        <xsd:restriction base="dms:Text"/>
      </xsd:simpleType>
    </xsd:element>
    <xsd:element name="Markets" ma:index="90" nillable="true" ma:displayName="Markets" ma:default="" ma:description="Leave blank to show in all markets" ma:list="{2FBD1B11-2ACE-4FDC-B5A3-635D4ADF6F1B}" ma:internalName="Markets" ma:readOnly="false" ma:showField="MarketNam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Milestone" ma:index="91" nillable="true" ma:displayName="Milestone" ma:default="" ma:internalName="Milestone" ma:readOnly="false">
      <xsd:simpleType>
        <xsd:restriction base="dms:Unknown"/>
      </xsd:simpleType>
    </xsd:element>
    <xsd:element name="TPNamespace" ma:index="94" nillable="true" ma:displayName="Namespace" ma:default="" ma:internalName="TPNamespace">
      <xsd:simpleType>
        <xsd:restriction base="dms:Text"/>
      </xsd:simpleType>
    </xsd:element>
    <xsd:element name="NumericId" ma:index="95" nillable="true" ma:displayName="Numeric ID" ma:default="" ma:indexed="true" ma:internalName="NumericId" ma:readOnly="false">
      <xsd:simpleType>
        <xsd:restriction base="dms:Number"/>
      </xsd:simpleType>
    </xsd:element>
    <xsd:element name="NumOfRatingsLookup" ma:index="96" nillable="true" ma:displayName="NumOfRatings" ma:default="" ma:list="{9E343742-310B-4684-A24C-1D137CB4B230}" ma:internalName="NumOfRatingsLookup" ma:readOnly="true" ma:showField="NumOfRatings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OOCacheId" ma:index="97" nillable="true" ma:displayName="OOCacheId" ma:internalName="OOCacheId" ma:readOnly="false">
      <xsd:simpleType>
        <xsd:restriction base="dms:Text"/>
      </xsd:simpleType>
    </xsd:element>
    <xsd:element name="OpenTemplate" ma:index="98" nillable="true" ma:displayName="Open Template" ma:default="true" ma:internalName="OpenTemplate">
      <xsd:simpleType>
        <xsd:restriction base="dms:Boolean"/>
      </xsd:simpleType>
    </xsd:element>
    <xsd:element name="OriginAsset" ma:index="99" nillable="true" ma:displayName="Origin Asset" ma:default="" ma:internalName="OriginAsset" ma:readOnly="false">
      <xsd:simpleType>
        <xsd:restriction base="dms:Text"/>
      </xsd:simpleType>
    </xsd:element>
    <xsd:element name="OriginalRelease" ma:index="100" nillable="true" ma:displayName="Original Release" ma:default="15" ma:internalName="OriginalRelease" ma:readOnly="false">
      <xsd:simpleType>
        <xsd:restriction base="dms:Choice">
          <xsd:enumeration value="14"/>
          <xsd:enumeration value="15"/>
          <xsd:enumeration value="16"/>
        </xsd:restriction>
      </xsd:simpleType>
    </xsd:element>
    <xsd:element name="OriginalSourceMarket" ma:index="101" nillable="true" ma:displayName="Original Source Market Group" ma:default="" ma:internalName="OriginalSourceMarket" ma:readOnly="false">
      <xsd:simpleType>
        <xsd:restriction base="dms:Text"/>
      </xsd:simpleType>
    </xsd:element>
    <xsd:element name="OutputCachingOn" ma:index="102" nillable="true" ma:displayName="Output Caching" ma:default="true" ma:hidden="true" ma:internalName="OutputCachingOn" ma:readOnly="false">
      <xsd:simpleType>
        <xsd:restriction base="dms:Boolean"/>
      </xsd:simpleType>
    </xsd:element>
    <xsd:element name="ParentAssetId" ma:index="103" nillable="true" ma:displayName="Parent Asset Id" ma:default="" ma:internalName="ParentAssetId" ma:readOnly="false">
      <xsd:simpleType>
        <xsd:restriction base="dms:Text"/>
      </xsd:simpleType>
    </xsd:element>
    <xsd:element name="PlannedPubDate" ma:index="104" nillable="true" ma:displayName="Planned Publish Date" ma:default="" ma:indexed="true" ma:internalName="PlannedPubDate" ma:readOnly="false">
      <xsd:simpleType>
        <xsd:restriction base="dms:DateTime"/>
      </xsd:simpleType>
    </xsd:element>
    <xsd:element name="PolicheckWords" ma:index="105" nillable="true" ma:displayName="Policheck Words" ma:default="" ma:internalName="PolicheckWords" ma:readOnly="false">
      <xsd:simpleType>
        <xsd:restriction base="dms:Text"/>
      </xsd:simpleType>
    </xsd:element>
    <xsd:element name="BusinessGroup" ma:index="106" nillable="true" ma:displayName="Product Division Owner" ma:default="" ma:internalName="BusinessGroup" ma:readOnly="false">
      <xsd:simpleType>
        <xsd:restriction base="dms:Unknown"/>
      </xsd:simpleType>
    </xsd:element>
    <xsd:element name="UAProjectedTotalWords" ma:index="107" nillable="true" ma:displayName="Projected Word Count" ma:default="" ma:internalName="UAProjectedTotalWords" ma:readOnly="false">
      <xsd:simpleType>
        <xsd:restriction base="dms:Unknown"/>
      </xsd:simpleType>
    </xsd:element>
    <xsd:element name="Provider" ma:index="108" nillable="true" ma:displayName="Provider" ma:default="" ma:internalName="Provider" ma:readOnly="false">
      <xsd:simpleType>
        <xsd:restriction base="dms:Unknown"/>
      </xsd:simpleType>
    </xsd:element>
    <xsd:element name="Providers" ma:index="109" nillable="true" ma:displayName="Providers" ma:default="" ma:internalName="Providers">
      <xsd:simpleType>
        <xsd:restriction base="dms:Unknown"/>
      </xsd:simpleType>
    </xsd:element>
    <xsd:element name="PublishStatusLookup" ma:index="110" nillable="true" ma:displayName="Publish Status" ma:default="" ma:list="{9E343742-310B-4684-A24C-1D137CB4B230}" ma:internalName="PublishStatusLookup" ma:readOnly="false" ma:showField="PublishStatus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PublishTargets" ma:index="111" nillable="true" ma:displayName="Publish Target" ma:default="OfficeOnlineVNext" ma:internalName="PublishTargets" ma:readOnly="false">
      <xsd:simpleType>
        <xsd:restriction base="dms:Unknown"/>
      </xsd:simpleType>
    </xsd:element>
    <xsd:element name="RecommendationsModifier" ma:index="112" nillable="true" ma:displayName="Recommendations Modifier" ma:default="" ma:internalName="RecommendationsModifier" ma:readOnly="false">
      <xsd:simpleType>
        <xsd:restriction base="dms:Number"/>
      </xsd:simpleType>
    </xsd:element>
    <xsd:element name="ArtSampleDocs" ma:index="113" nillable="true" ma:displayName="Sample Docs" ma:default="" ma:hidden="true" ma:internalName="ArtSampleDocs" ma:readOnly="false">
      <xsd:simpleType>
        <xsd:restriction base="dms:Text"/>
      </xsd:simpleType>
    </xsd:element>
    <xsd:element name="ScenarioTagsTaxHTField0" ma:index="115" nillable="true" ma:taxonomy="true" ma:internalName="ScenarioTagsTaxHTField0" ma:taxonomyFieldName="ScenarioTags" ma:displayName="Scenarios" ma:readOnly="false" ma:default="" ma:fieldId="{93aef74d-6c78-4815-8310-51477dceeccc}" ma:taxonomyMulti="true" ma:sspId="8f79753a-75d3-41f5-8ca3-40b843941b4f" ma:termSetId="4b7d5f16-e2f2-4fc0-bab3-6e8b931e57d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ShowIn" ma:index="117" nillable="true" ma:displayName="Show In" ma:default="Show everywhere" ma:internalName="ShowIn" ma:readOnly="false">
      <xsd:simpleType>
        <xsd:restriction base="dms:Choice">
          <xsd:enumeration value="Hide on web"/>
          <xsd:enumeration value="On Web no search"/>
          <xsd:enumeration value="Show everywhere"/>
          <xsd:enumeration value="Special use only"/>
        </xsd:restriction>
      </xsd:simpleType>
    </xsd:element>
    <xsd:element name="SourceTitle" ma:index="118" nillable="true" ma:displayName="Source Title" ma:default="" ma:indexed="true" ma:internalName="SourceTitle" ma:readOnly="false">
      <xsd:simpleType>
        <xsd:restriction base="dms:Text"/>
      </xsd:simpleType>
    </xsd:element>
    <xsd:element name="CSXSubmissionDate" ma:index="119" nillable="true" ma:displayName="Submission Date" ma:default="" ma:internalName="CSXSubmissionDate" ma:readOnly="false">
      <xsd:simpleType>
        <xsd:restriction base="dms:DateTime"/>
      </xsd:simpleType>
    </xsd:element>
    <xsd:element name="SubmitterId" ma:index="120" nillable="true" ma:displayName="Submitter ID" ma:default="" ma:internalName="SubmitterId" ma:readOnly="false">
      <xsd:simpleType>
        <xsd:restriction base="dms:Text"/>
      </xsd:simpleType>
    </xsd:element>
    <xsd:element name="TaxCatchAll" ma:index="121" nillable="true" ma:displayName="Taxonomy Catch All Column" ma:hidden="true" ma:list="{530f955b-6704-4601-bd83-f81d87f1e440}" ma:internalName="TaxCatchAll" ma:showField="CatchAllData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122" nillable="true" ma:displayName="Taxonomy Catch All Column1" ma:hidden="true" ma:list="{530f955b-6704-4601-bd83-f81d87f1e440}" ma:internalName="TaxCatchAllLabel" ma:readOnly="true" ma:showField="CatchAllDataLabel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emplateStatus" ma:index="123" nillable="true" ma:displayName="Template Status" ma:default="" ma:internalName="TemplateStatus">
      <xsd:simpleType>
        <xsd:restriction base="dms:Unknown"/>
      </xsd:simpleType>
    </xsd:element>
    <xsd:element name="TemplateTemplateType" ma:index="124" nillable="true" ma:displayName="Template Type" ma:default="" ma:internalName="TemplateTemplateType">
      <xsd:simpleType>
        <xsd:restriction base="dms:Unknown"/>
      </xsd:simpleType>
    </xsd:element>
    <xsd:element name="ThumbnailAssetId" ma:index="125" nillable="true" ma:displayName="Thumbnail Image Asset" ma:default="" ma:internalName="ThumbnailAssetId" ma:readOnly="false">
      <xsd:simpleType>
        <xsd:restriction base="dms:Text"/>
      </xsd:simpleType>
    </xsd:element>
    <xsd:element name="TimesCloned" ma:index="126" nillable="true" ma:displayName="Times Cloned" ma:default="" ma:internalName="TimesCloned" ma:readOnly="false">
      <xsd:simpleType>
        <xsd:restriction base="dms:Number"/>
      </xsd:simpleType>
    </xsd:element>
    <xsd:element name="TrustLevel" ma:index="128" nillable="true" ma:displayName="Trust Level" ma:default="1 Microsoft Managed Content" ma:internalName="TrustLevel" ma:readOnly="false">
      <xsd:simpleType>
        <xsd:restriction base="dms:Unknown"/>
      </xsd:simpleType>
    </xsd:element>
    <xsd:element name="UALocComments" ma:index="129" nillable="true" ma:displayName="UA Loc Comments" ma:default="" ma:internalName="UALocComments" ma:readOnly="false">
      <xsd:simpleType>
        <xsd:restriction base="dms:Note"/>
      </xsd:simpleType>
    </xsd:element>
    <xsd:element name="UALocRecommendation" ma:index="130" nillable="true" ma:displayName="UA Loc Recommendation" ma:default="Localize" ma:internalName="UALocRecommendation" ma:readOnly="false">
      <xsd:simpleType>
        <xsd:restriction base="dms:Choice">
          <xsd:enumeration value="Localize"/>
          <xsd:enumeration value="Never Localize"/>
          <xsd:enumeration value="Priority Localize"/>
        </xsd:restriction>
      </xsd:simpleType>
    </xsd:element>
    <xsd:element name="UANotes" ma:index="131" nillable="true" ma:displayName="UA Notes" ma:default="" ma:internalName="UANotes" ma:readOnly="false">
      <xsd:simpleType>
        <xsd:restriction base="dms:Note"/>
      </xsd:simpleType>
    </xsd:element>
    <xsd:element name="TPAppVersion" ma:index="132" nillable="true" ma:displayName="Version" ma:default="" ma:internalName="TPAppVersion">
      <xsd:simpleType>
        <xsd:restriction base="dms:Text"/>
      </xsd:simpleType>
    </xsd:element>
    <xsd:element name="VoteCount" ma:index="133" nillable="true" ma:displayName="Vote Count" ma:default="" ma:internalName="VoteCount" ma:readOnly="fals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22" ma:displayName="Content Type"/>
        <xsd:element ref="dc:title" minOccurs="0" maxOccurs="1" ma:index="127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irectSourceMarket xmlns="4873beb7-5857-4685-be1f-d57550cc96cc" xsi:nil="true"/>
    <ApprovalStatus xmlns="4873beb7-5857-4685-be1f-d57550cc96cc">InProgress</ApprovalStatus>
    <MarketSpecific xmlns="4873beb7-5857-4685-be1f-d57550cc96cc">false</MarketSpecific>
    <LocComments xmlns="4873beb7-5857-4685-be1f-d57550cc96cc" xsi:nil="true"/>
    <ThumbnailAssetId xmlns="4873beb7-5857-4685-be1f-d57550cc96cc" xsi:nil="true"/>
    <PrimaryImageGen xmlns="4873beb7-5857-4685-be1f-d57550cc96cc">true</PrimaryImageGen>
    <LegacyData xmlns="4873beb7-5857-4685-be1f-d57550cc96cc" xsi:nil="true"/>
    <LocRecommendedHandoff xmlns="4873beb7-5857-4685-be1f-d57550cc96cc" xsi:nil="true"/>
    <BusinessGroup xmlns="4873beb7-5857-4685-be1f-d57550cc96cc" xsi:nil="true"/>
    <BlockPublish xmlns="4873beb7-5857-4685-be1f-d57550cc96cc">false</BlockPublish>
    <TPFriendlyName xmlns="4873beb7-5857-4685-be1f-d57550cc96cc" xsi:nil="true"/>
    <NumericId xmlns="4873beb7-5857-4685-be1f-d57550cc96cc" xsi:nil="true"/>
    <APEditor xmlns="4873beb7-5857-4685-be1f-d57550cc96cc">
      <UserInfo>
        <DisplayName/>
        <AccountId xsi:nil="true"/>
        <AccountType/>
      </UserInfo>
    </APEditor>
    <SourceTitle xmlns="4873beb7-5857-4685-be1f-d57550cc96cc" xsi:nil="true"/>
    <OpenTemplate xmlns="4873beb7-5857-4685-be1f-d57550cc96cc">true</OpenTemplate>
    <UALocComments xmlns="4873beb7-5857-4685-be1f-d57550cc96cc" xsi:nil="true"/>
    <ParentAssetId xmlns="4873beb7-5857-4685-be1f-d57550cc96cc" xsi:nil="true"/>
    <IntlLangReviewDate xmlns="4873beb7-5857-4685-be1f-d57550cc96cc" xsi:nil="true"/>
    <FeatureTagsTaxHTField0 xmlns="4873beb7-5857-4685-be1f-d57550cc96cc">
      <Terms xmlns="http://schemas.microsoft.com/office/infopath/2007/PartnerControls"/>
    </FeatureTagsTaxHTField0>
    <PublishStatusLookup xmlns="4873beb7-5857-4685-be1f-d57550cc96cc">
      <Value>1566889</Value>
    </PublishStatusLookup>
    <Providers xmlns="4873beb7-5857-4685-be1f-d57550cc96cc" xsi:nil="true"/>
    <MachineTranslated xmlns="4873beb7-5857-4685-be1f-d57550cc96cc">false</MachineTranslated>
    <OriginalSourceMarket xmlns="4873beb7-5857-4685-be1f-d57550cc96cc" xsi:nil="true"/>
    <APDescription xmlns="4873beb7-5857-4685-be1f-d57550cc96cc" xsi:nil="true"/>
    <ClipArtFilename xmlns="4873beb7-5857-4685-be1f-d57550cc96cc" xsi:nil="true"/>
    <ContentItem xmlns="4873beb7-5857-4685-be1f-d57550cc96cc" xsi:nil="true"/>
    <TPInstallLocation xmlns="4873beb7-5857-4685-be1f-d57550cc96cc" xsi:nil="true"/>
    <PublishTargets xmlns="4873beb7-5857-4685-be1f-d57550cc96cc">OfficeOnlineVNext</PublishTargets>
    <TimesCloned xmlns="4873beb7-5857-4685-be1f-d57550cc96cc" xsi:nil="true"/>
    <AssetStart xmlns="4873beb7-5857-4685-be1f-d57550cc96cc">2012-05-23T08:44:00+00:00</AssetStart>
    <Provider xmlns="4873beb7-5857-4685-be1f-d57550cc96cc" xsi:nil="true"/>
    <AcquiredFrom xmlns="4873beb7-5857-4685-be1f-d57550cc96cc">Internal MS</AcquiredFrom>
    <FriendlyTitle xmlns="4873beb7-5857-4685-be1f-d57550cc96cc" xsi:nil="true"/>
    <LastHandOff xmlns="4873beb7-5857-4685-be1f-d57550cc96cc" xsi:nil="true"/>
    <TPClientViewer xmlns="4873beb7-5857-4685-be1f-d57550cc96cc" xsi:nil="true"/>
    <UACurrentWords xmlns="4873beb7-5857-4685-be1f-d57550cc96cc" xsi:nil="true"/>
    <ArtSampleDocs xmlns="4873beb7-5857-4685-be1f-d57550cc96cc" xsi:nil="true"/>
    <UALocRecommendation xmlns="4873beb7-5857-4685-be1f-d57550cc96cc">Localize</UALocRecommendation>
    <Manager xmlns="4873beb7-5857-4685-be1f-d57550cc96cc" xsi:nil="true"/>
    <ShowIn xmlns="4873beb7-5857-4685-be1f-d57550cc96cc">Show everywhere</ShowIn>
    <UANotes xmlns="4873beb7-5857-4685-be1f-d57550cc96cc" xsi:nil="true"/>
    <TemplateStatus xmlns="4873beb7-5857-4685-be1f-d57550cc96cc">Complete</TemplateStatus>
    <InternalTagsTaxHTField0 xmlns="4873beb7-5857-4685-be1f-d57550cc96cc">
      <Terms xmlns="http://schemas.microsoft.com/office/infopath/2007/PartnerControls"/>
    </InternalTagsTaxHTField0>
    <CSXHash xmlns="4873beb7-5857-4685-be1f-d57550cc96cc" xsi:nil="true"/>
    <Downloads xmlns="4873beb7-5857-4685-be1f-d57550cc96cc">0</Downloads>
    <VoteCount xmlns="4873beb7-5857-4685-be1f-d57550cc96cc" xsi:nil="true"/>
    <OOCacheId xmlns="4873beb7-5857-4685-be1f-d57550cc96cc" xsi:nil="true"/>
    <IsDeleted xmlns="4873beb7-5857-4685-be1f-d57550cc96cc">false</IsDeleted>
    <AssetExpire xmlns="4873beb7-5857-4685-be1f-d57550cc96cc">2029-01-01T08:00:00+00:00</AssetExpire>
    <DSATActionTaken xmlns="4873beb7-5857-4685-be1f-d57550cc96cc" xsi:nil="true"/>
    <CSXSubmissionMarket xmlns="4873beb7-5857-4685-be1f-d57550cc96cc" xsi:nil="true"/>
    <TPExecutable xmlns="4873beb7-5857-4685-be1f-d57550cc96cc" xsi:nil="true"/>
    <SubmitterId xmlns="4873beb7-5857-4685-be1f-d57550cc96cc" xsi:nil="true"/>
    <EditorialTags xmlns="4873beb7-5857-4685-be1f-d57550cc96cc" xsi:nil="true"/>
    <ApprovalLog xmlns="4873beb7-5857-4685-be1f-d57550cc96cc" xsi:nil="true"/>
    <AssetType xmlns="4873beb7-5857-4685-be1f-d57550cc96cc">TP</AssetType>
    <BugNumber xmlns="4873beb7-5857-4685-be1f-d57550cc96cc" xsi:nil="true"/>
    <CSXSubmissionDate xmlns="4873beb7-5857-4685-be1f-d57550cc96cc" xsi:nil="true"/>
    <CSXUpdate xmlns="4873beb7-5857-4685-be1f-d57550cc96cc">false</CSXUpdate>
    <Milestone xmlns="4873beb7-5857-4685-be1f-d57550cc96cc" xsi:nil="true"/>
    <RecommendationsModifier xmlns="4873beb7-5857-4685-be1f-d57550cc96cc" xsi:nil="true"/>
    <OriginAsset xmlns="4873beb7-5857-4685-be1f-d57550cc96cc" xsi:nil="true"/>
    <TPComponent xmlns="4873beb7-5857-4685-be1f-d57550cc96cc" xsi:nil="true"/>
    <AssetId xmlns="4873beb7-5857-4685-be1f-d57550cc96cc">TP102901017</AssetId>
    <IntlLocPriority xmlns="4873beb7-5857-4685-be1f-d57550cc96cc" xsi:nil="true"/>
    <PolicheckWords xmlns="4873beb7-5857-4685-be1f-d57550cc96cc" xsi:nil="true"/>
    <TPLaunchHelpLink xmlns="4873beb7-5857-4685-be1f-d57550cc96cc" xsi:nil="true"/>
    <TPApplication xmlns="4873beb7-5857-4685-be1f-d57550cc96cc" xsi:nil="true"/>
    <CrawlForDependencies xmlns="4873beb7-5857-4685-be1f-d57550cc96cc">false</CrawlForDependencies>
    <HandoffToMSDN xmlns="4873beb7-5857-4685-be1f-d57550cc96cc" xsi:nil="true"/>
    <PlannedPubDate xmlns="4873beb7-5857-4685-be1f-d57550cc96cc" xsi:nil="true"/>
    <IntlLangReviewer xmlns="4873beb7-5857-4685-be1f-d57550cc96cc" xsi:nil="true"/>
    <TrustLevel xmlns="4873beb7-5857-4685-be1f-d57550cc96cc">1 Microsoft Managed Content</TrustLevel>
    <LocLastLocAttemptVersionLookup xmlns="4873beb7-5857-4685-be1f-d57550cc96cc">836753</LocLastLocAttemptVersionLookup>
    <IsSearchable xmlns="4873beb7-5857-4685-be1f-d57550cc96cc">true</IsSearchable>
    <TemplateTemplateType xmlns="4873beb7-5857-4685-be1f-d57550cc96cc">PowerPoint Design Template</TemplateTemplateType>
    <CampaignTagsTaxHTField0 xmlns="4873beb7-5857-4685-be1f-d57550cc96cc">
      <Terms xmlns="http://schemas.microsoft.com/office/infopath/2007/PartnerControls"/>
    </CampaignTagsTaxHTField0>
    <TPNamespace xmlns="4873beb7-5857-4685-be1f-d57550cc96cc" xsi:nil="true"/>
    <TaxCatchAll xmlns="4873beb7-5857-4685-be1f-d57550cc96cc"/>
    <Markets xmlns="4873beb7-5857-4685-be1f-d57550cc96cc"/>
    <UAProjectedTotalWords xmlns="4873beb7-5857-4685-be1f-d57550cc96cc" xsi:nil="true"/>
    <IntlLangReview xmlns="4873beb7-5857-4685-be1f-d57550cc96cc">false</IntlLangReview>
    <OutputCachingOn xmlns="4873beb7-5857-4685-be1f-d57550cc96cc">false</OutputCachingOn>
    <AverageRating xmlns="4873beb7-5857-4685-be1f-d57550cc96cc" xsi:nil="true"/>
    <APAuthor xmlns="4873beb7-5857-4685-be1f-d57550cc96cc">
      <UserInfo>
        <DisplayName>REDMOND\v-anij</DisplayName>
        <AccountId>2469</AccountId>
        <AccountType/>
      </UserInfo>
    </APAuthor>
    <LocManualTestRequired xmlns="4873beb7-5857-4685-be1f-d57550cc96cc">false</LocManualTestRequired>
    <TPCommandLine xmlns="4873beb7-5857-4685-be1f-d57550cc96cc" xsi:nil="true"/>
    <TPAppVersion xmlns="4873beb7-5857-4685-be1f-d57550cc96cc" xsi:nil="true"/>
    <EditorialStatus xmlns="4873beb7-5857-4685-be1f-d57550cc96cc">Complete</EditorialStatus>
    <LastModifiedDateTime xmlns="4873beb7-5857-4685-be1f-d57550cc96cc" xsi:nil="true"/>
    <ScenarioTagsTaxHTField0 xmlns="4873beb7-5857-4685-be1f-d57550cc96cc">
      <Terms xmlns="http://schemas.microsoft.com/office/infopath/2007/PartnerControls"/>
    </ScenarioTagsTaxHTField0>
    <OriginalRelease xmlns="4873beb7-5857-4685-be1f-d57550cc96cc">15</OriginalRelease>
    <TPLaunchHelpLinkType xmlns="4873beb7-5857-4685-be1f-d57550cc96cc">Template</TPLaunchHelpLinkType>
    <LocalizationTagsTaxHTField0 xmlns="4873beb7-5857-4685-be1f-d57550cc96cc">
      <Terms xmlns="http://schemas.microsoft.com/office/infopath/2007/PartnerControls"/>
    </LocalizationTagsTaxHTField0>
    <LocMarketGroupTiers2 xmlns="4873beb7-5857-4685-be1f-d57550cc96cc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0B5C6E15-39DC-470B-9445-F754B945802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873beb7-5857-4685-be1f-d57550cc96c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04098515-0C12-46CF-BC7C-69B4A13CD5FA}">
  <ds:schemaRefs>
    <ds:schemaRef ds:uri="http://schemas.microsoft.com/office/2006/documentManagement/types"/>
    <ds:schemaRef ds:uri="http://schemas.microsoft.com/office/infopath/2007/PartnerControls"/>
    <ds:schemaRef ds:uri="http://www.w3.org/XML/1998/namespace"/>
    <ds:schemaRef ds:uri="http://schemas.openxmlformats.org/package/2006/metadata/core-properties"/>
    <ds:schemaRef ds:uri="http://purl.org/dc/terms/"/>
    <ds:schemaRef ds:uri="http://purl.org/dc/elements/1.1/"/>
    <ds:schemaRef ds:uri="http://schemas.microsoft.com/office/2006/metadata/properties"/>
    <ds:schemaRef ds:uri="4873beb7-5857-4685-be1f-d57550cc96cc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746CFF6F-D9AA-4BC0-911A-0A1356771912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业务技术电路板设计演示文稿（宽屏）</Template>
  <TotalTime>8</TotalTime>
  <Words>507</Words>
  <Application>Microsoft Office PowerPoint</Application>
  <PresentationFormat>宽屏</PresentationFormat>
  <Paragraphs>50</Paragraphs>
  <Slides>21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21</vt:i4>
      </vt:variant>
    </vt:vector>
  </HeadingPairs>
  <TitlesOfParts>
    <vt:vector size="30" baseType="lpstr">
      <vt:lpstr>等线</vt:lpstr>
      <vt:lpstr>等线 Light</vt:lpstr>
      <vt:lpstr>微软雅黑</vt:lpstr>
      <vt:lpstr>幼圆</vt:lpstr>
      <vt:lpstr>站酷小薇LOGO体</vt:lpstr>
      <vt:lpstr>Arial</vt:lpstr>
      <vt:lpstr>Candara</vt:lpstr>
      <vt:lpstr>Times New Roman</vt:lpstr>
      <vt:lpstr>自定义设计方案</vt:lpstr>
      <vt:lpstr>PowerPoint 演示文稿</vt:lpstr>
      <vt:lpstr>章节概述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洗脸 吃着西瓜</cp:lastModifiedBy>
  <cp:revision>3</cp:revision>
  <dcterms:created xsi:type="dcterms:W3CDTF">2018-06-11T07:10:29Z</dcterms:created>
  <dcterms:modified xsi:type="dcterms:W3CDTF">2025-09-19T07:50:38Z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nternalTags">
    <vt:lpwstr/>
  </property>
  <property fmtid="{D5CDD505-2E9C-101B-9397-08002B2CF9AE}" pid="3" name="ContentTypeId">
    <vt:lpwstr>0x0101006EDDDB5EE6D98C44930B742096920B300400F5B6D36B3EF94B4E9A635CDF2A18F5B8</vt:lpwstr>
  </property>
  <property fmtid="{D5CDD505-2E9C-101B-9397-08002B2CF9AE}" pid="4" name="FeatureTags">
    <vt:lpwstr/>
  </property>
  <property fmtid="{D5CDD505-2E9C-101B-9397-08002B2CF9AE}" pid="5" name="LocalizationTags">
    <vt:lpwstr/>
  </property>
  <property fmtid="{D5CDD505-2E9C-101B-9397-08002B2CF9AE}" pid="6" name="ScenarioTags">
    <vt:lpwstr/>
  </property>
  <property fmtid="{D5CDD505-2E9C-101B-9397-08002B2CF9AE}" pid="7" name="CampaignTags">
    <vt:lpwstr/>
  </property>
</Properties>
</file>